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1"/>
  </p:notesMasterIdLst>
  <p:sldIdLst>
    <p:sldId id="256" r:id="rId2"/>
    <p:sldId id="326" r:id="rId3"/>
    <p:sldId id="325" r:id="rId4"/>
    <p:sldId id="260" r:id="rId5"/>
    <p:sldId id="327" r:id="rId6"/>
    <p:sldId id="261" r:id="rId7"/>
    <p:sldId id="289" r:id="rId8"/>
    <p:sldId id="291" r:id="rId9"/>
    <p:sldId id="328" r:id="rId10"/>
    <p:sldId id="362" r:id="rId11"/>
    <p:sldId id="263" r:id="rId12"/>
    <p:sldId id="363" r:id="rId13"/>
    <p:sldId id="268" r:id="rId14"/>
    <p:sldId id="381" r:id="rId15"/>
    <p:sldId id="316" r:id="rId16"/>
    <p:sldId id="374" r:id="rId17"/>
    <p:sldId id="339" r:id="rId18"/>
    <p:sldId id="369" r:id="rId19"/>
    <p:sldId id="370" r:id="rId20"/>
    <p:sldId id="366" r:id="rId21"/>
    <p:sldId id="372" r:id="rId22"/>
    <p:sldId id="373" r:id="rId23"/>
    <p:sldId id="371" r:id="rId24"/>
    <p:sldId id="375" r:id="rId25"/>
    <p:sldId id="376" r:id="rId26"/>
    <p:sldId id="379" r:id="rId27"/>
    <p:sldId id="380" r:id="rId28"/>
    <p:sldId id="382" r:id="rId29"/>
    <p:sldId id="300" r:id="rId30"/>
    <p:sldId id="383" r:id="rId31"/>
    <p:sldId id="385" r:id="rId32"/>
    <p:sldId id="384" r:id="rId33"/>
    <p:sldId id="348" r:id="rId34"/>
    <p:sldId id="392" r:id="rId35"/>
    <p:sldId id="396" r:id="rId36"/>
    <p:sldId id="410" r:id="rId37"/>
    <p:sldId id="398" r:id="rId38"/>
    <p:sldId id="347" r:id="rId39"/>
    <p:sldId id="394" r:id="rId40"/>
    <p:sldId id="393" r:id="rId41"/>
    <p:sldId id="350" r:id="rId42"/>
    <p:sldId id="395" r:id="rId43"/>
    <p:sldId id="351" r:id="rId44"/>
    <p:sldId id="397" r:id="rId45"/>
    <p:sldId id="307" r:id="rId46"/>
    <p:sldId id="403" r:id="rId47"/>
    <p:sldId id="402" r:id="rId48"/>
    <p:sldId id="404" r:id="rId49"/>
    <p:sldId id="276" r:id="rId50"/>
    <p:sldId id="405" r:id="rId51"/>
    <p:sldId id="407" r:id="rId52"/>
    <p:sldId id="411" r:id="rId53"/>
    <p:sldId id="412" r:id="rId54"/>
    <p:sldId id="400" r:id="rId55"/>
    <p:sldId id="401" r:id="rId56"/>
    <p:sldId id="386" r:id="rId57"/>
    <p:sldId id="324" r:id="rId58"/>
    <p:sldId id="293" r:id="rId59"/>
    <p:sldId id="329" r:id="rId60"/>
    <p:sldId id="294" r:id="rId61"/>
    <p:sldId id="267" r:id="rId62"/>
    <p:sldId id="330" r:id="rId63"/>
    <p:sldId id="336" r:id="rId64"/>
    <p:sldId id="341" r:id="rId65"/>
    <p:sldId id="343" r:id="rId66"/>
    <p:sldId id="345" r:id="rId67"/>
    <p:sldId id="299" r:id="rId68"/>
    <p:sldId id="408" r:id="rId69"/>
    <p:sldId id="409" r:id="rId70"/>
  </p:sldIdLst>
  <p:sldSz cx="12192000" cy="6858000"/>
  <p:notesSz cx="6858000" cy="9144000"/>
  <p:embeddedFontLst>
    <p:embeddedFont>
      <p:font typeface="Figtree" panose="020B0604020202020204" charset="0"/>
      <p:regular r:id="rId72"/>
      <p:bold r:id="rId73"/>
      <p:italic r:id="rId74"/>
      <p:boldItalic r:id="rId7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C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45FA1-20A9-41C2-A759-0C9E76900CBF}" v="132" dt="2025-02-24T23:11:34.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4248" autoAdjust="0"/>
  </p:normalViewPr>
  <p:slideViewPr>
    <p:cSldViewPr snapToGrid="0">
      <p:cViewPr>
        <p:scale>
          <a:sx n="66" d="100"/>
          <a:sy n="66" d="100"/>
        </p:scale>
        <p:origin x="1243"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o Meneghin" userId="9f12ac7e-519c-4a0b-9a4b-006d156226d0" providerId="ADAL" clId="{32D45FA1-20A9-41C2-A759-0C9E76900CBF}"/>
    <pc:docChg chg="undo redo custSel addSld delSld modSld sldOrd">
      <pc:chgData name="Sebastiano Meneghin" userId="9f12ac7e-519c-4a0b-9a4b-006d156226d0" providerId="ADAL" clId="{32D45FA1-20A9-41C2-A759-0C9E76900CBF}" dt="2025-02-24T23:58:39.170" v="40173" actId="20577"/>
      <pc:docMkLst>
        <pc:docMk/>
      </pc:docMkLst>
      <pc:sldChg chg="modSp mod modShow">
        <pc:chgData name="Sebastiano Meneghin" userId="9f12ac7e-519c-4a0b-9a4b-006d156226d0" providerId="ADAL" clId="{32D45FA1-20A9-41C2-A759-0C9E76900CBF}" dt="2025-02-24T23:22:56.314" v="40064" actId="729"/>
        <pc:sldMkLst>
          <pc:docMk/>
          <pc:sldMk cId="208122748" sldId="256"/>
        </pc:sldMkLst>
        <pc:spChg chg="mod">
          <ac:chgData name="Sebastiano Meneghin" userId="9f12ac7e-519c-4a0b-9a4b-006d156226d0" providerId="ADAL" clId="{32D45FA1-20A9-41C2-A759-0C9E76900CBF}" dt="2025-02-23T23:04:46.648" v="8337" actId="20577"/>
          <ac:spMkLst>
            <pc:docMk/>
            <pc:sldMk cId="208122748" sldId="256"/>
            <ac:spMk id="4" creationId="{35B07F06-6EA7-7E2D-1EF1-26B024DA7650}"/>
          </ac:spMkLst>
        </pc:spChg>
      </pc:sldChg>
      <pc:sldChg chg="del">
        <pc:chgData name="Sebastiano Meneghin" userId="9f12ac7e-519c-4a0b-9a4b-006d156226d0" providerId="ADAL" clId="{32D45FA1-20A9-41C2-A759-0C9E76900CBF}" dt="2025-02-23T21:11:39.554" v="4817" actId="47"/>
        <pc:sldMkLst>
          <pc:docMk/>
          <pc:sldMk cId="1965575345" sldId="257"/>
        </pc:sldMkLst>
      </pc:sldChg>
      <pc:sldChg chg="del">
        <pc:chgData name="Sebastiano Meneghin" userId="9f12ac7e-519c-4a0b-9a4b-006d156226d0" providerId="ADAL" clId="{32D45FA1-20A9-41C2-A759-0C9E76900CBF}" dt="2025-02-23T21:11:36.938" v="4816" actId="47"/>
        <pc:sldMkLst>
          <pc:docMk/>
          <pc:sldMk cId="1375005043" sldId="258"/>
        </pc:sldMkLst>
      </pc:sldChg>
      <pc:sldChg chg="del">
        <pc:chgData name="Sebastiano Meneghin" userId="9f12ac7e-519c-4a0b-9a4b-006d156226d0" providerId="ADAL" clId="{32D45FA1-20A9-41C2-A759-0C9E76900CBF}" dt="2025-02-23T21:11:35.254" v="4815" actId="47"/>
        <pc:sldMkLst>
          <pc:docMk/>
          <pc:sldMk cId="3473794687" sldId="259"/>
        </pc:sldMkLst>
      </pc:sldChg>
      <pc:sldChg chg="modSp mod modNotesTx">
        <pc:chgData name="Sebastiano Meneghin" userId="9f12ac7e-519c-4a0b-9a4b-006d156226d0" providerId="ADAL" clId="{32D45FA1-20A9-41C2-A759-0C9E76900CBF}" dt="2025-02-23T23:14:08.192" v="9591" actId="1035"/>
        <pc:sldMkLst>
          <pc:docMk/>
          <pc:sldMk cId="214614124" sldId="260"/>
        </pc:sldMkLst>
        <pc:spChg chg="mod">
          <ac:chgData name="Sebastiano Meneghin" userId="9f12ac7e-519c-4a0b-9a4b-006d156226d0" providerId="ADAL" clId="{32D45FA1-20A9-41C2-A759-0C9E76900CBF}" dt="2025-02-23T23:09:32.622" v="8850" actId="20577"/>
          <ac:spMkLst>
            <pc:docMk/>
            <pc:sldMk cId="214614124" sldId="260"/>
            <ac:spMk id="7" creationId="{08072033-4A6D-E4B2-6F1E-87B2192E8D0F}"/>
          </ac:spMkLst>
        </pc:spChg>
        <pc:picChg chg="mod">
          <ac:chgData name="Sebastiano Meneghin" userId="9f12ac7e-519c-4a0b-9a4b-006d156226d0" providerId="ADAL" clId="{32D45FA1-20A9-41C2-A759-0C9E76900CBF}" dt="2025-02-23T23:14:08.192" v="9591" actId="1035"/>
          <ac:picMkLst>
            <pc:docMk/>
            <pc:sldMk cId="214614124" sldId="260"/>
            <ac:picMk id="6" creationId="{9F59BF58-09FE-31D3-9CF0-693C39E6695A}"/>
          </ac:picMkLst>
        </pc:picChg>
      </pc:sldChg>
      <pc:sldChg chg="modSp mod modNotesTx">
        <pc:chgData name="Sebastiano Meneghin" userId="9f12ac7e-519c-4a0b-9a4b-006d156226d0" providerId="ADAL" clId="{32D45FA1-20A9-41C2-A759-0C9E76900CBF}" dt="2025-02-23T23:23:52.352" v="10373" actId="20577"/>
        <pc:sldMkLst>
          <pc:docMk/>
          <pc:sldMk cId="3546674408" sldId="261"/>
        </pc:sldMkLst>
        <pc:spChg chg="mod">
          <ac:chgData name="Sebastiano Meneghin" userId="9f12ac7e-519c-4a0b-9a4b-006d156226d0" providerId="ADAL" clId="{32D45FA1-20A9-41C2-A759-0C9E76900CBF}" dt="2025-02-23T23:23:52.352" v="10373" actId="20577"/>
          <ac:spMkLst>
            <pc:docMk/>
            <pc:sldMk cId="3546674408" sldId="261"/>
            <ac:spMk id="10" creationId="{DBBABBDC-DECB-0B5B-6FF9-D5058748C5ED}"/>
          </ac:spMkLst>
        </pc:spChg>
        <pc:spChg chg="mod">
          <ac:chgData name="Sebastiano Meneghin" userId="9f12ac7e-519c-4a0b-9a4b-006d156226d0" providerId="ADAL" clId="{32D45FA1-20A9-41C2-A759-0C9E76900CBF}" dt="2025-02-23T23:16:21.035" v="9679" actId="20577"/>
          <ac:spMkLst>
            <pc:docMk/>
            <pc:sldMk cId="3546674408" sldId="261"/>
            <ac:spMk id="75" creationId="{79333FF3-7864-A25E-D31B-7CF7601D32FA}"/>
          </ac:spMkLst>
        </pc:spChg>
      </pc:sldChg>
      <pc:sldChg chg="modSp mod">
        <pc:chgData name="Sebastiano Meneghin" userId="9f12ac7e-519c-4a0b-9a4b-006d156226d0" providerId="ADAL" clId="{32D45FA1-20A9-41C2-A759-0C9E76900CBF}" dt="2025-02-23T23:38:54.585" v="13156" actId="20577"/>
        <pc:sldMkLst>
          <pc:docMk/>
          <pc:sldMk cId="1956147013" sldId="263"/>
        </pc:sldMkLst>
        <pc:spChg chg="mod">
          <ac:chgData name="Sebastiano Meneghin" userId="9f12ac7e-519c-4a0b-9a4b-006d156226d0" providerId="ADAL" clId="{32D45FA1-20A9-41C2-A759-0C9E76900CBF}" dt="2025-02-23T23:38:54.585" v="13156" actId="20577"/>
          <ac:spMkLst>
            <pc:docMk/>
            <pc:sldMk cId="1956147013" sldId="263"/>
            <ac:spMk id="9" creationId="{66BDA960-F42C-3B4E-0DDE-07A8F86F818E}"/>
          </ac:spMkLst>
        </pc:spChg>
      </pc:sldChg>
      <pc:sldChg chg="mod ord modShow">
        <pc:chgData name="Sebastiano Meneghin" userId="9f12ac7e-519c-4a0b-9a4b-006d156226d0" providerId="ADAL" clId="{32D45FA1-20A9-41C2-A759-0C9E76900CBF}" dt="2025-02-23T22:24:37.604" v="8046"/>
        <pc:sldMkLst>
          <pc:docMk/>
          <pc:sldMk cId="1878867990" sldId="267"/>
        </pc:sldMkLst>
      </pc:sldChg>
      <pc:sldChg chg="modSp mod modNotesTx">
        <pc:chgData name="Sebastiano Meneghin" userId="9f12ac7e-519c-4a0b-9a4b-006d156226d0" providerId="ADAL" clId="{32D45FA1-20A9-41C2-A759-0C9E76900CBF}" dt="2025-02-23T23:56:02.597" v="16700" actId="20577"/>
        <pc:sldMkLst>
          <pc:docMk/>
          <pc:sldMk cId="1618204065" sldId="268"/>
        </pc:sldMkLst>
        <pc:spChg chg="mod">
          <ac:chgData name="Sebastiano Meneghin" userId="9f12ac7e-519c-4a0b-9a4b-006d156226d0" providerId="ADAL" clId="{32D45FA1-20A9-41C2-A759-0C9E76900CBF}" dt="2025-02-23T21:52:55.334" v="6101" actId="255"/>
          <ac:spMkLst>
            <pc:docMk/>
            <pc:sldMk cId="1618204065" sldId="268"/>
            <ac:spMk id="2" creationId="{935BCD53-4141-AFA7-F79B-4BB52E87CF3B}"/>
          </ac:spMkLst>
        </pc:spChg>
        <pc:spChg chg="mod">
          <ac:chgData name="Sebastiano Meneghin" userId="9f12ac7e-519c-4a0b-9a4b-006d156226d0" providerId="ADAL" clId="{32D45FA1-20A9-41C2-A759-0C9E76900CBF}" dt="2025-02-23T23:56:02.597" v="16700" actId="20577"/>
          <ac:spMkLst>
            <pc:docMk/>
            <pc:sldMk cId="1618204065" sldId="268"/>
            <ac:spMk id="8" creationId="{B44CE837-75D0-7005-0C91-E60630D41BF8}"/>
          </ac:spMkLst>
        </pc:spChg>
        <pc:spChg chg="mod">
          <ac:chgData name="Sebastiano Meneghin" userId="9f12ac7e-519c-4a0b-9a4b-006d156226d0" providerId="ADAL" clId="{32D45FA1-20A9-41C2-A759-0C9E76900CBF}" dt="2025-02-23T21:53:25.281" v="6114" actId="20577"/>
          <ac:spMkLst>
            <pc:docMk/>
            <pc:sldMk cId="1618204065" sldId="268"/>
            <ac:spMk id="9" creationId="{A6033005-16F0-741A-B7FA-3AEA6B48E53C}"/>
          </ac:spMkLst>
        </pc:spChg>
      </pc:sldChg>
      <pc:sldChg chg="addSp modSp del mod">
        <pc:chgData name="Sebastiano Meneghin" userId="9f12ac7e-519c-4a0b-9a4b-006d156226d0" providerId="ADAL" clId="{32D45FA1-20A9-41C2-A759-0C9E76900CBF}" dt="2025-02-23T22:02:27.035" v="6459" actId="47"/>
        <pc:sldMkLst>
          <pc:docMk/>
          <pc:sldMk cId="3450169793" sldId="269"/>
        </pc:sldMkLst>
        <pc:spChg chg="add mod">
          <ac:chgData name="Sebastiano Meneghin" userId="9f12ac7e-519c-4a0b-9a4b-006d156226d0" providerId="ADAL" clId="{32D45FA1-20A9-41C2-A759-0C9E76900CBF}" dt="2025-02-23T21:58:50.122" v="6382"/>
          <ac:spMkLst>
            <pc:docMk/>
            <pc:sldMk cId="3450169793" sldId="269"/>
            <ac:spMk id="2" creationId="{2285DFCE-75B9-BEE5-DE72-BCCEF2F5F878}"/>
          </ac:spMkLst>
        </pc:spChg>
        <pc:spChg chg="add mod">
          <ac:chgData name="Sebastiano Meneghin" userId="9f12ac7e-519c-4a0b-9a4b-006d156226d0" providerId="ADAL" clId="{32D45FA1-20A9-41C2-A759-0C9E76900CBF}" dt="2025-02-23T21:58:48.938" v="6379"/>
          <ac:spMkLst>
            <pc:docMk/>
            <pc:sldMk cId="3450169793" sldId="269"/>
            <ac:spMk id="4" creationId="{F38B33DF-137B-9A7D-FB61-9EF7110266E5}"/>
          </ac:spMkLst>
        </pc:spChg>
        <pc:spChg chg="add mod">
          <ac:chgData name="Sebastiano Meneghin" userId="9f12ac7e-519c-4a0b-9a4b-006d156226d0" providerId="ADAL" clId="{32D45FA1-20A9-41C2-A759-0C9E76900CBF}" dt="2025-02-23T22:00:46.939" v="6424"/>
          <ac:spMkLst>
            <pc:docMk/>
            <pc:sldMk cId="3450169793" sldId="269"/>
            <ac:spMk id="5" creationId="{F7039590-83B2-3C31-AA87-8BC29F988BE9}"/>
          </ac:spMkLst>
        </pc:spChg>
        <pc:spChg chg="mod">
          <ac:chgData name="Sebastiano Meneghin" userId="9f12ac7e-519c-4a0b-9a4b-006d156226d0" providerId="ADAL" clId="{32D45FA1-20A9-41C2-A759-0C9E76900CBF}" dt="2025-02-23T21:57:46.008" v="6369" actId="20577"/>
          <ac:spMkLst>
            <pc:docMk/>
            <pc:sldMk cId="3450169793" sldId="269"/>
            <ac:spMk id="8" creationId="{A3BBE003-FE4E-6F03-7733-A12BAEB5667E}"/>
          </ac:spMkLst>
        </pc:spChg>
        <pc:spChg chg="mod">
          <ac:chgData name="Sebastiano Meneghin" userId="9f12ac7e-519c-4a0b-9a4b-006d156226d0" providerId="ADAL" clId="{32D45FA1-20A9-41C2-A759-0C9E76900CBF}" dt="2025-02-23T22:02:13.389" v="6458" actId="113"/>
          <ac:spMkLst>
            <pc:docMk/>
            <pc:sldMk cId="3450169793" sldId="269"/>
            <ac:spMk id="9" creationId="{C781E8B6-D787-AE1F-3932-1377B2CAEAF2}"/>
          </ac:spMkLst>
        </pc:spChg>
      </pc:sldChg>
      <pc:sldChg chg="addSp delSp modSp add mod modNotesTx">
        <pc:chgData name="Sebastiano Meneghin" userId="9f12ac7e-519c-4a0b-9a4b-006d156226d0" providerId="ADAL" clId="{32D45FA1-20A9-41C2-A759-0C9E76900CBF}" dt="2025-02-24T22:27:17.320" v="35451" actId="20577"/>
        <pc:sldMkLst>
          <pc:docMk/>
          <pc:sldMk cId="255484024" sldId="276"/>
        </pc:sldMkLst>
        <pc:spChg chg="mod">
          <ac:chgData name="Sebastiano Meneghin" userId="9f12ac7e-519c-4a0b-9a4b-006d156226d0" providerId="ADAL" clId="{32D45FA1-20A9-41C2-A759-0C9E76900CBF}" dt="2025-02-24T22:27:17.320" v="35451" actId="20577"/>
          <ac:spMkLst>
            <pc:docMk/>
            <pc:sldMk cId="255484024" sldId="276"/>
            <ac:spMk id="2" creationId="{92168FBD-D179-2DE7-8631-BBDAA6884E99}"/>
          </ac:spMkLst>
        </pc:spChg>
        <pc:spChg chg="del mod">
          <ac:chgData name="Sebastiano Meneghin" userId="9f12ac7e-519c-4a0b-9a4b-006d156226d0" providerId="ADAL" clId="{32D45FA1-20A9-41C2-A759-0C9E76900CBF}" dt="2025-02-24T22:05:07.724" v="33118" actId="478"/>
          <ac:spMkLst>
            <pc:docMk/>
            <pc:sldMk cId="255484024" sldId="276"/>
            <ac:spMk id="3" creationId="{8E067A0D-E8F2-B318-9880-5084E06A0CC1}"/>
          </ac:spMkLst>
        </pc:spChg>
        <pc:spChg chg="del">
          <ac:chgData name="Sebastiano Meneghin" userId="9f12ac7e-519c-4a0b-9a4b-006d156226d0" providerId="ADAL" clId="{32D45FA1-20A9-41C2-A759-0C9E76900CBF}" dt="2025-02-24T22:05:05.343" v="33117" actId="478"/>
          <ac:spMkLst>
            <pc:docMk/>
            <pc:sldMk cId="255484024" sldId="276"/>
            <ac:spMk id="5" creationId="{3B787F3A-FFC1-76D6-78D0-374C88713EC9}"/>
          </ac:spMkLst>
        </pc:spChg>
        <pc:spChg chg="add del mod">
          <ac:chgData name="Sebastiano Meneghin" userId="9f12ac7e-519c-4a0b-9a4b-006d156226d0" providerId="ADAL" clId="{32D45FA1-20A9-41C2-A759-0C9E76900CBF}" dt="2025-02-24T22:05:10.206" v="33119" actId="478"/>
          <ac:spMkLst>
            <pc:docMk/>
            <pc:sldMk cId="255484024" sldId="276"/>
            <ac:spMk id="6" creationId="{16B1104F-619D-83AC-72D3-EB71BDF002C4}"/>
          </ac:spMkLst>
        </pc:spChg>
        <pc:spChg chg="add mod">
          <ac:chgData name="Sebastiano Meneghin" userId="9f12ac7e-519c-4a0b-9a4b-006d156226d0" providerId="ADAL" clId="{32D45FA1-20A9-41C2-A759-0C9E76900CBF}" dt="2025-02-24T22:05:10.620" v="33120"/>
          <ac:spMkLst>
            <pc:docMk/>
            <pc:sldMk cId="255484024" sldId="276"/>
            <ac:spMk id="7" creationId="{A0F9079C-4D72-1618-F2C0-C701A1A528D4}"/>
          </ac:spMkLst>
        </pc:spChg>
      </pc:sldChg>
      <pc:sldChg chg="modSp mod modNotesTx">
        <pc:chgData name="Sebastiano Meneghin" userId="9f12ac7e-519c-4a0b-9a4b-006d156226d0" providerId="ADAL" clId="{32D45FA1-20A9-41C2-A759-0C9E76900CBF}" dt="2025-02-23T23:22:03.950" v="10341" actId="20577"/>
        <pc:sldMkLst>
          <pc:docMk/>
          <pc:sldMk cId="903744028" sldId="289"/>
        </pc:sldMkLst>
        <pc:spChg chg="mod">
          <ac:chgData name="Sebastiano Meneghin" userId="9f12ac7e-519c-4a0b-9a4b-006d156226d0" providerId="ADAL" clId="{32D45FA1-20A9-41C2-A759-0C9E76900CBF}" dt="2025-02-23T23:19:54.811" v="10039" actId="20577"/>
          <ac:spMkLst>
            <pc:docMk/>
            <pc:sldMk cId="903744028" sldId="289"/>
            <ac:spMk id="5" creationId="{BA7561D8-A217-FF44-D2AA-5CCC37F2F528}"/>
          </ac:spMkLst>
        </pc:spChg>
        <pc:spChg chg="mod">
          <ac:chgData name="Sebastiano Meneghin" userId="9f12ac7e-519c-4a0b-9a4b-006d156226d0" providerId="ADAL" clId="{32D45FA1-20A9-41C2-A759-0C9E76900CBF}" dt="2025-02-23T23:21:55.787" v="10330" actId="20577"/>
          <ac:spMkLst>
            <pc:docMk/>
            <pc:sldMk cId="903744028" sldId="289"/>
            <ac:spMk id="6" creationId="{A591DD58-BB7D-F3F8-460B-1F778189BB58}"/>
          </ac:spMkLst>
        </pc:spChg>
        <pc:spChg chg="mod">
          <ac:chgData name="Sebastiano Meneghin" userId="9f12ac7e-519c-4a0b-9a4b-006d156226d0" providerId="ADAL" clId="{32D45FA1-20A9-41C2-A759-0C9E76900CBF}" dt="2025-02-23T23:16:55.020" v="9693" actId="255"/>
          <ac:spMkLst>
            <pc:docMk/>
            <pc:sldMk cId="903744028" sldId="289"/>
            <ac:spMk id="8" creationId="{09768A97-931D-ED7F-0C2D-06FFE39BBB2F}"/>
          </ac:spMkLst>
        </pc:spChg>
        <pc:spChg chg="mod">
          <ac:chgData name="Sebastiano Meneghin" userId="9f12ac7e-519c-4a0b-9a4b-006d156226d0" providerId="ADAL" clId="{32D45FA1-20A9-41C2-A759-0C9E76900CBF}" dt="2025-02-23T23:22:00.957" v="10332" actId="20577"/>
          <ac:spMkLst>
            <pc:docMk/>
            <pc:sldMk cId="903744028" sldId="289"/>
            <ac:spMk id="9" creationId="{F9DA3C1B-0504-AEB7-8C61-03ABADFFE7A3}"/>
          </ac:spMkLst>
        </pc:spChg>
        <pc:spChg chg="mod">
          <ac:chgData name="Sebastiano Meneghin" userId="9f12ac7e-519c-4a0b-9a4b-006d156226d0" providerId="ADAL" clId="{32D45FA1-20A9-41C2-A759-0C9E76900CBF}" dt="2025-02-23T23:20:05.140" v="10046" actId="1076"/>
          <ac:spMkLst>
            <pc:docMk/>
            <pc:sldMk cId="903744028" sldId="289"/>
            <ac:spMk id="10" creationId="{B9542725-D710-23E6-8224-B8897724FE72}"/>
          </ac:spMkLst>
        </pc:spChg>
      </pc:sldChg>
      <pc:sldChg chg="modSp mod modNotesTx">
        <pc:chgData name="Sebastiano Meneghin" userId="9f12ac7e-519c-4a0b-9a4b-006d156226d0" providerId="ADAL" clId="{32D45FA1-20A9-41C2-A759-0C9E76900CBF}" dt="2025-02-23T23:28:14.250" v="11325" actId="20577"/>
        <pc:sldMkLst>
          <pc:docMk/>
          <pc:sldMk cId="1985852404" sldId="291"/>
        </pc:sldMkLst>
        <pc:spChg chg="mod">
          <ac:chgData name="Sebastiano Meneghin" userId="9f12ac7e-519c-4a0b-9a4b-006d156226d0" providerId="ADAL" clId="{32D45FA1-20A9-41C2-A759-0C9E76900CBF}" dt="2025-02-23T16:07:58.646" v="2920" actId="207"/>
          <ac:spMkLst>
            <pc:docMk/>
            <pc:sldMk cId="1985852404" sldId="291"/>
            <ac:spMk id="8" creationId="{197BB7F9-6752-54FB-1950-78E9901887E3}"/>
          </ac:spMkLst>
        </pc:spChg>
      </pc:sldChg>
      <pc:sldChg chg="mod ord modShow">
        <pc:chgData name="Sebastiano Meneghin" userId="9f12ac7e-519c-4a0b-9a4b-006d156226d0" providerId="ADAL" clId="{32D45FA1-20A9-41C2-A759-0C9E76900CBF}" dt="2025-02-23T22:24:37.604" v="8046"/>
        <pc:sldMkLst>
          <pc:docMk/>
          <pc:sldMk cId="3291054752" sldId="293"/>
        </pc:sldMkLst>
      </pc:sldChg>
      <pc:sldChg chg="mod ord modShow">
        <pc:chgData name="Sebastiano Meneghin" userId="9f12ac7e-519c-4a0b-9a4b-006d156226d0" providerId="ADAL" clId="{32D45FA1-20A9-41C2-A759-0C9E76900CBF}" dt="2025-02-23T22:24:37.604" v="8046"/>
        <pc:sldMkLst>
          <pc:docMk/>
          <pc:sldMk cId="152379497" sldId="294"/>
        </pc:sldMkLst>
      </pc:sldChg>
      <pc:sldChg chg="modSp mod ord modShow modNotesTx">
        <pc:chgData name="Sebastiano Meneghin" userId="9f12ac7e-519c-4a0b-9a4b-006d156226d0" providerId="ADAL" clId="{32D45FA1-20A9-41C2-A759-0C9E76900CBF}" dt="2025-02-23T22:24:37.604" v="8046"/>
        <pc:sldMkLst>
          <pc:docMk/>
          <pc:sldMk cId="1690291538" sldId="299"/>
        </pc:sldMkLst>
        <pc:spChg chg="mod">
          <ac:chgData name="Sebastiano Meneghin" userId="9f12ac7e-519c-4a0b-9a4b-006d156226d0" providerId="ADAL" clId="{32D45FA1-20A9-41C2-A759-0C9E76900CBF}" dt="2025-02-23T21:08:05.160" v="4596" actId="6549"/>
          <ac:spMkLst>
            <pc:docMk/>
            <pc:sldMk cId="1690291538" sldId="299"/>
            <ac:spMk id="6" creationId="{070AD259-46B5-80D8-577A-FA4CA57EFFAC}"/>
          </ac:spMkLst>
        </pc:spChg>
      </pc:sldChg>
      <pc:sldChg chg="addSp delSp modSp add mod ord modNotesTx">
        <pc:chgData name="Sebastiano Meneghin" userId="9f12ac7e-519c-4a0b-9a4b-006d156226d0" providerId="ADAL" clId="{32D45FA1-20A9-41C2-A759-0C9E76900CBF}" dt="2025-02-24T22:37:57.438" v="36075" actId="1036"/>
        <pc:sldMkLst>
          <pc:docMk/>
          <pc:sldMk cId="1552362079" sldId="300"/>
        </pc:sldMkLst>
        <pc:spChg chg="add mod">
          <ac:chgData name="Sebastiano Meneghin" userId="9f12ac7e-519c-4a0b-9a4b-006d156226d0" providerId="ADAL" clId="{32D45FA1-20A9-41C2-A759-0C9E76900CBF}" dt="2025-02-24T22:37:57.438" v="36075" actId="1036"/>
          <ac:spMkLst>
            <pc:docMk/>
            <pc:sldMk cId="1552362079" sldId="300"/>
            <ac:spMk id="2" creationId="{6A780B83-F93B-81C9-FD17-BBA1A6D7C374}"/>
          </ac:spMkLst>
        </pc:spChg>
        <pc:spChg chg="add mod">
          <ac:chgData name="Sebastiano Meneghin" userId="9f12ac7e-519c-4a0b-9a4b-006d156226d0" providerId="ADAL" clId="{32D45FA1-20A9-41C2-A759-0C9E76900CBF}" dt="2025-02-24T22:36:53.314" v="36007" actId="1038"/>
          <ac:spMkLst>
            <pc:docMk/>
            <pc:sldMk cId="1552362079" sldId="300"/>
            <ac:spMk id="3" creationId="{95760511-F797-3C64-94D5-C81FACFFC6E4}"/>
          </ac:spMkLst>
        </pc:spChg>
        <pc:spChg chg="add mod">
          <ac:chgData name="Sebastiano Meneghin" userId="9f12ac7e-519c-4a0b-9a4b-006d156226d0" providerId="ADAL" clId="{32D45FA1-20A9-41C2-A759-0C9E76900CBF}" dt="2025-02-24T22:37:08.161" v="36057" actId="1037"/>
          <ac:spMkLst>
            <pc:docMk/>
            <pc:sldMk cId="1552362079" sldId="300"/>
            <ac:spMk id="4" creationId="{B7537169-3237-A8A4-9A0D-4070882B0E50}"/>
          </ac:spMkLst>
        </pc:spChg>
        <pc:spChg chg="mod">
          <ac:chgData name="Sebastiano Meneghin" userId="9f12ac7e-519c-4a0b-9a4b-006d156226d0" providerId="ADAL" clId="{32D45FA1-20A9-41C2-A759-0C9E76900CBF}" dt="2025-02-23T22:13:10.133" v="7937" actId="20577"/>
          <ac:spMkLst>
            <pc:docMk/>
            <pc:sldMk cId="1552362079" sldId="300"/>
            <ac:spMk id="8" creationId="{C4A9138B-35E4-983E-0583-D4CD7443CFA5}"/>
          </ac:spMkLst>
        </pc:spChg>
        <pc:picChg chg="mod modCrop">
          <ac:chgData name="Sebastiano Meneghin" userId="9f12ac7e-519c-4a0b-9a4b-006d156226d0" providerId="ADAL" clId="{32D45FA1-20A9-41C2-A759-0C9E76900CBF}" dt="2025-02-24T22:36:53.314" v="36007" actId="1038"/>
          <ac:picMkLst>
            <pc:docMk/>
            <pc:sldMk cId="1552362079" sldId="300"/>
            <ac:picMk id="5" creationId="{D4564829-BAF3-1445-334E-9F16430A50BA}"/>
          </ac:picMkLst>
        </pc:picChg>
        <pc:picChg chg="add del mod">
          <ac:chgData name="Sebastiano Meneghin" userId="9f12ac7e-519c-4a0b-9a4b-006d156226d0" providerId="ADAL" clId="{32D45FA1-20A9-41C2-A759-0C9E76900CBF}" dt="2025-02-23T22:11:34.466" v="7902" actId="478"/>
          <ac:picMkLst>
            <pc:docMk/>
            <pc:sldMk cId="1552362079" sldId="300"/>
            <ac:picMk id="15" creationId="{D01BCF54-0D99-07E9-830F-82D917C08463}"/>
          </ac:picMkLst>
        </pc:picChg>
      </pc:sldChg>
      <pc:sldChg chg="addSp delSp modSp add del mod modClrScheme chgLayout modNotesTx">
        <pc:chgData name="Sebastiano Meneghin" userId="9f12ac7e-519c-4a0b-9a4b-006d156226d0" providerId="ADAL" clId="{32D45FA1-20A9-41C2-A759-0C9E76900CBF}" dt="2025-02-24T22:32:51.566" v="35769" actId="1038"/>
        <pc:sldMkLst>
          <pc:docMk/>
          <pc:sldMk cId="1946091806" sldId="307"/>
        </pc:sldMkLst>
        <pc:spChg chg="mod ord">
          <ac:chgData name="Sebastiano Meneghin" userId="9f12ac7e-519c-4a0b-9a4b-006d156226d0" providerId="ADAL" clId="{32D45FA1-20A9-41C2-A759-0C9E76900CBF}" dt="2025-02-24T21:46:32.748" v="31167" actId="700"/>
          <ac:spMkLst>
            <pc:docMk/>
            <pc:sldMk cId="1946091806" sldId="307"/>
            <ac:spMk id="2" creationId="{9233BAD4-A433-CF62-87F7-C1BD29E4981E}"/>
          </ac:spMkLst>
        </pc:spChg>
        <pc:spChg chg="add del mod ord">
          <ac:chgData name="Sebastiano Meneghin" userId="9f12ac7e-519c-4a0b-9a4b-006d156226d0" providerId="ADAL" clId="{32D45FA1-20A9-41C2-A759-0C9E76900CBF}" dt="2025-02-24T20:54:29.402" v="30366" actId="700"/>
          <ac:spMkLst>
            <pc:docMk/>
            <pc:sldMk cId="1946091806" sldId="307"/>
            <ac:spMk id="3" creationId="{B698E0CC-443B-04A6-23F4-72178BA26E92}"/>
          </ac:spMkLst>
        </pc:spChg>
        <pc:spChg chg="add del mod ord">
          <ac:chgData name="Sebastiano Meneghin" userId="9f12ac7e-519c-4a0b-9a4b-006d156226d0" providerId="ADAL" clId="{32D45FA1-20A9-41C2-A759-0C9E76900CBF}" dt="2025-02-24T20:54:29.402" v="30366" actId="700"/>
          <ac:spMkLst>
            <pc:docMk/>
            <pc:sldMk cId="1946091806" sldId="307"/>
            <ac:spMk id="4" creationId="{6ACABBD4-7407-C413-C30B-876A1E88D947}"/>
          </ac:spMkLst>
        </pc:spChg>
        <pc:spChg chg="add del mod">
          <ac:chgData name="Sebastiano Meneghin" userId="9f12ac7e-519c-4a0b-9a4b-006d156226d0" providerId="ADAL" clId="{32D45FA1-20A9-41C2-A759-0C9E76900CBF}" dt="2025-02-24T21:46:25.927" v="31165" actId="478"/>
          <ac:spMkLst>
            <pc:docMk/>
            <pc:sldMk cId="1946091806" sldId="307"/>
            <ac:spMk id="6" creationId="{360E9319-383D-2C0E-691E-0BB87897C347}"/>
          </ac:spMkLst>
        </pc:spChg>
        <pc:spChg chg="add del mod ord">
          <ac:chgData name="Sebastiano Meneghin" userId="9f12ac7e-519c-4a0b-9a4b-006d156226d0" providerId="ADAL" clId="{32D45FA1-20A9-41C2-A759-0C9E76900CBF}" dt="2025-02-24T21:46:35.759" v="31168" actId="478"/>
          <ac:spMkLst>
            <pc:docMk/>
            <pc:sldMk cId="1946091806" sldId="307"/>
            <ac:spMk id="7" creationId="{6E06FD57-0B8B-0D82-4F66-1472D43AC753}"/>
          </ac:spMkLst>
        </pc:spChg>
        <pc:spChg chg="del mod ord">
          <ac:chgData name="Sebastiano Meneghin" userId="9f12ac7e-519c-4a0b-9a4b-006d156226d0" providerId="ADAL" clId="{32D45FA1-20A9-41C2-A759-0C9E76900CBF}" dt="2025-02-24T21:46:21.299" v="31164" actId="478"/>
          <ac:spMkLst>
            <pc:docMk/>
            <pc:sldMk cId="1946091806" sldId="307"/>
            <ac:spMk id="8" creationId="{536391E1-8CC9-8CCE-B335-19591E408EEF}"/>
          </ac:spMkLst>
        </pc:spChg>
        <pc:spChg chg="mod">
          <ac:chgData name="Sebastiano Meneghin" userId="9f12ac7e-519c-4a0b-9a4b-006d156226d0" providerId="ADAL" clId="{32D45FA1-20A9-41C2-A759-0C9E76900CBF}" dt="2025-02-24T22:32:51.566" v="35769" actId="1038"/>
          <ac:spMkLst>
            <pc:docMk/>
            <pc:sldMk cId="1946091806" sldId="307"/>
            <ac:spMk id="9" creationId="{B96DDB19-EEF4-3B89-694B-061A7598BFAF}"/>
          </ac:spMkLst>
        </pc:spChg>
        <pc:spChg chg="del">
          <ac:chgData name="Sebastiano Meneghin" userId="9f12ac7e-519c-4a0b-9a4b-006d156226d0" providerId="ADAL" clId="{32D45FA1-20A9-41C2-A759-0C9E76900CBF}" dt="2025-02-24T21:46:28.674" v="31166" actId="478"/>
          <ac:spMkLst>
            <pc:docMk/>
            <pc:sldMk cId="1946091806" sldId="307"/>
            <ac:spMk id="10" creationId="{792CCFA8-067F-3AA0-0689-974736B272D7}"/>
          </ac:spMkLst>
        </pc:spChg>
        <pc:spChg chg="del mod">
          <ac:chgData name="Sebastiano Meneghin" userId="9f12ac7e-519c-4a0b-9a4b-006d156226d0" providerId="ADAL" clId="{32D45FA1-20A9-41C2-A759-0C9E76900CBF}" dt="2025-02-24T21:55:57.546" v="32000" actId="478"/>
          <ac:spMkLst>
            <pc:docMk/>
            <pc:sldMk cId="1946091806" sldId="307"/>
            <ac:spMk id="11" creationId="{21AF20A6-0343-4CA5-3590-CA8A64D08E3A}"/>
          </ac:spMkLst>
        </pc:spChg>
        <pc:spChg chg="add del mod ord">
          <ac:chgData name="Sebastiano Meneghin" userId="9f12ac7e-519c-4a0b-9a4b-006d156226d0" providerId="ADAL" clId="{32D45FA1-20A9-41C2-A759-0C9E76900CBF}" dt="2025-02-24T21:55:57.546" v="32000" actId="478"/>
          <ac:spMkLst>
            <pc:docMk/>
            <pc:sldMk cId="1946091806" sldId="307"/>
            <ac:spMk id="12" creationId="{3E0308A4-595D-0859-A6A0-74C412487D1E}"/>
          </ac:spMkLst>
        </pc:spChg>
        <pc:spChg chg="mod ord">
          <ac:chgData name="Sebastiano Meneghin" userId="9f12ac7e-519c-4a0b-9a4b-006d156226d0" providerId="ADAL" clId="{32D45FA1-20A9-41C2-A759-0C9E76900CBF}" dt="2025-02-24T21:46:32.748" v="31167" actId="700"/>
          <ac:spMkLst>
            <pc:docMk/>
            <pc:sldMk cId="1946091806" sldId="307"/>
            <ac:spMk id="13" creationId="{4AFB2A80-FB63-B017-FB70-FFA86565B414}"/>
          </ac:spMkLst>
        </pc:spChg>
        <pc:spChg chg="add del mod ord">
          <ac:chgData name="Sebastiano Meneghin" userId="9f12ac7e-519c-4a0b-9a4b-006d156226d0" providerId="ADAL" clId="{32D45FA1-20A9-41C2-A759-0C9E76900CBF}" dt="2025-02-24T21:46:45.915" v="31169" actId="478"/>
          <ac:spMkLst>
            <pc:docMk/>
            <pc:sldMk cId="1946091806" sldId="307"/>
            <ac:spMk id="14" creationId="{7F70225B-915E-167E-8662-F7ABCA4E7639}"/>
          </ac:spMkLst>
        </pc:spChg>
        <pc:spChg chg="add mod">
          <ac:chgData name="Sebastiano Meneghin" userId="9f12ac7e-519c-4a0b-9a4b-006d156226d0" providerId="ADAL" clId="{32D45FA1-20A9-41C2-A759-0C9E76900CBF}" dt="2025-02-24T21:54:55.662" v="31990" actId="1035"/>
          <ac:spMkLst>
            <pc:docMk/>
            <pc:sldMk cId="1946091806" sldId="307"/>
            <ac:spMk id="15" creationId="{872C1028-AA74-E078-6CCB-A36AB65643AF}"/>
          </ac:spMkLst>
        </pc:spChg>
        <pc:spChg chg="add del mod">
          <ac:chgData name="Sebastiano Meneghin" userId="9f12ac7e-519c-4a0b-9a4b-006d156226d0" providerId="ADAL" clId="{32D45FA1-20A9-41C2-A759-0C9E76900CBF}" dt="2025-02-24T21:56:00.602" v="32001" actId="478"/>
          <ac:spMkLst>
            <pc:docMk/>
            <pc:sldMk cId="1946091806" sldId="307"/>
            <ac:spMk id="17" creationId="{F3C51F7F-E8D7-7A28-3D66-BDDF75668EA9}"/>
          </ac:spMkLst>
        </pc:spChg>
        <pc:spChg chg="add mod">
          <ac:chgData name="Sebastiano Meneghin" userId="9f12ac7e-519c-4a0b-9a4b-006d156226d0" providerId="ADAL" clId="{32D45FA1-20A9-41C2-A759-0C9E76900CBF}" dt="2025-02-24T21:56:18.087" v="32003" actId="207"/>
          <ac:spMkLst>
            <pc:docMk/>
            <pc:sldMk cId="1946091806" sldId="307"/>
            <ac:spMk id="18" creationId="{6C5943B6-1098-D4D5-51EB-FF71B213AB63}"/>
          </ac:spMkLst>
        </pc:spChg>
      </pc:sldChg>
      <pc:sldChg chg="add del">
        <pc:chgData name="Sebastiano Meneghin" userId="9f12ac7e-519c-4a0b-9a4b-006d156226d0" providerId="ADAL" clId="{32D45FA1-20A9-41C2-A759-0C9E76900CBF}" dt="2025-02-24T22:04:14.643" v="33110" actId="47"/>
        <pc:sldMkLst>
          <pc:docMk/>
          <pc:sldMk cId="704443443" sldId="308"/>
        </pc:sldMkLst>
      </pc:sldChg>
      <pc:sldChg chg="add del">
        <pc:chgData name="Sebastiano Meneghin" userId="9f12ac7e-519c-4a0b-9a4b-006d156226d0" providerId="ADAL" clId="{32D45FA1-20A9-41C2-A759-0C9E76900CBF}" dt="2025-02-24T22:04:15.507" v="33111" actId="47"/>
        <pc:sldMkLst>
          <pc:docMk/>
          <pc:sldMk cId="1390427438" sldId="309"/>
        </pc:sldMkLst>
      </pc:sldChg>
      <pc:sldChg chg="modSp add del mod">
        <pc:chgData name="Sebastiano Meneghin" userId="9f12ac7e-519c-4a0b-9a4b-006d156226d0" providerId="ADAL" clId="{32D45FA1-20A9-41C2-A759-0C9E76900CBF}" dt="2025-02-24T22:04:34.527" v="33113" actId="47"/>
        <pc:sldMkLst>
          <pc:docMk/>
          <pc:sldMk cId="657633867" sldId="311"/>
        </pc:sldMkLst>
        <pc:spChg chg="mod">
          <ac:chgData name="Sebastiano Meneghin" userId="9f12ac7e-519c-4a0b-9a4b-006d156226d0" providerId="ADAL" clId="{32D45FA1-20A9-41C2-A759-0C9E76900CBF}" dt="2025-02-24T22:04:31.343" v="33112" actId="21"/>
          <ac:spMkLst>
            <pc:docMk/>
            <pc:sldMk cId="657633867" sldId="311"/>
            <ac:spMk id="4" creationId="{51A5E8C1-9949-874E-B6A3-A1EFF53FB3A4}"/>
          </ac:spMkLst>
        </pc:spChg>
      </pc:sldChg>
      <pc:sldChg chg="modSp mod modNotesTx">
        <pc:chgData name="Sebastiano Meneghin" userId="9f12ac7e-519c-4a0b-9a4b-006d156226d0" providerId="ADAL" clId="{32D45FA1-20A9-41C2-A759-0C9E76900CBF}" dt="2025-02-23T23:50:58.700" v="15898" actId="20577"/>
        <pc:sldMkLst>
          <pc:docMk/>
          <pc:sldMk cId="4203550171" sldId="316"/>
        </pc:sldMkLst>
        <pc:spChg chg="mod">
          <ac:chgData name="Sebastiano Meneghin" userId="9f12ac7e-519c-4a0b-9a4b-006d156226d0" providerId="ADAL" clId="{32D45FA1-20A9-41C2-A759-0C9E76900CBF}" dt="2025-02-23T21:57:53.833" v="6372" actId="20577"/>
          <ac:spMkLst>
            <pc:docMk/>
            <pc:sldMk cId="4203550171" sldId="316"/>
            <ac:spMk id="2" creationId="{0DACAF8B-A56D-ADFC-BF7D-BADC81D596EE}"/>
          </ac:spMkLst>
        </pc:spChg>
        <pc:spChg chg="mod">
          <ac:chgData name="Sebastiano Meneghin" userId="9f12ac7e-519c-4a0b-9a4b-006d156226d0" providerId="ADAL" clId="{32D45FA1-20A9-41C2-A759-0C9E76900CBF}" dt="2025-02-23T21:57:36.898" v="6368" actId="20577"/>
          <ac:spMkLst>
            <pc:docMk/>
            <pc:sldMk cId="4203550171" sldId="316"/>
            <ac:spMk id="3" creationId="{75EB92F5-2324-0132-0A80-8BCF5A010FEB}"/>
          </ac:spMkLst>
        </pc:spChg>
      </pc:sldChg>
      <pc:sldChg chg="del mod ord modShow">
        <pc:chgData name="Sebastiano Meneghin" userId="9f12ac7e-519c-4a0b-9a4b-006d156226d0" providerId="ADAL" clId="{32D45FA1-20A9-41C2-A759-0C9E76900CBF}" dt="2025-02-23T21:11:32.439" v="4814" actId="47"/>
        <pc:sldMkLst>
          <pc:docMk/>
          <pc:sldMk cId="3393099982" sldId="317"/>
        </pc:sldMkLst>
      </pc:sldChg>
      <pc:sldChg chg="ord">
        <pc:chgData name="Sebastiano Meneghin" userId="9f12ac7e-519c-4a0b-9a4b-006d156226d0" providerId="ADAL" clId="{32D45FA1-20A9-41C2-A759-0C9E76900CBF}" dt="2025-02-23T22:24:37.604" v="8046"/>
        <pc:sldMkLst>
          <pc:docMk/>
          <pc:sldMk cId="1488092892" sldId="324"/>
        </pc:sldMkLst>
      </pc:sldChg>
      <pc:sldChg chg="addSp delSp modSp mod modClrScheme chgLayout">
        <pc:chgData name="Sebastiano Meneghin" userId="9f12ac7e-519c-4a0b-9a4b-006d156226d0" providerId="ADAL" clId="{32D45FA1-20A9-41C2-A759-0C9E76900CBF}" dt="2025-02-24T22:33:56.398" v="35780" actId="478"/>
        <pc:sldMkLst>
          <pc:docMk/>
          <pc:sldMk cId="2589448265" sldId="326"/>
        </pc:sldMkLst>
        <pc:spChg chg="mod ord">
          <ac:chgData name="Sebastiano Meneghin" userId="9f12ac7e-519c-4a0b-9a4b-006d156226d0" providerId="ADAL" clId="{32D45FA1-20A9-41C2-A759-0C9E76900CBF}" dt="2025-02-24T22:33:30.660" v="35776" actId="700"/>
          <ac:spMkLst>
            <pc:docMk/>
            <pc:sldMk cId="2589448265" sldId="326"/>
            <ac:spMk id="2" creationId="{1633E1A0-B55B-81AD-CCB0-B0B935B81E83}"/>
          </ac:spMkLst>
        </pc:spChg>
        <pc:spChg chg="add del mod ord">
          <ac:chgData name="Sebastiano Meneghin" userId="9f12ac7e-519c-4a0b-9a4b-006d156226d0" providerId="ADAL" clId="{32D45FA1-20A9-41C2-A759-0C9E76900CBF}" dt="2025-02-24T22:33:56.398" v="35780" actId="478"/>
          <ac:spMkLst>
            <pc:docMk/>
            <pc:sldMk cId="2589448265" sldId="326"/>
            <ac:spMk id="3" creationId="{58872187-8554-77D5-3FA0-E1733727AB2D}"/>
          </ac:spMkLst>
        </pc:spChg>
        <pc:spChg chg="add del mod ord">
          <ac:chgData name="Sebastiano Meneghin" userId="9f12ac7e-519c-4a0b-9a4b-006d156226d0" providerId="ADAL" clId="{32D45FA1-20A9-41C2-A759-0C9E76900CBF}" dt="2025-02-24T22:33:52.878" v="35779" actId="478"/>
          <ac:spMkLst>
            <pc:docMk/>
            <pc:sldMk cId="2589448265" sldId="326"/>
            <ac:spMk id="4" creationId="{EC489C5D-16BC-90D3-E564-E9B5497A0426}"/>
          </ac:spMkLst>
        </pc:spChg>
        <pc:spChg chg="add del mod ord">
          <ac:chgData name="Sebastiano Meneghin" userId="9f12ac7e-519c-4a0b-9a4b-006d156226d0" providerId="ADAL" clId="{32D45FA1-20A9-41C2-A759-0C9E76900CBF}" dt="2025-02-24T22:33:49.886" v="35778" actId="478"/>
          <ac:spMkLst>
            <pc:docMk/>
            <pc:sldMk cId="2589448265" sldId="326"/>
            <ac:spMk id="5" creationId="{412D5D51-BAEC-7678-8725-04C82A6FAC81}"/>
          </ac:spMkLst>
        </pc:spChg>
        <pc:spChg chg="add del mod ord">
          <ac:chgData name="Sebastiano Meneghin" userId="9f12ac7e-519c-4a0b-9a4b-006d156226d0" providerId="ADAL" clId="{32D45FA1-20A9-41C2-A759-0C9E76900CBF}" dt="2025-02-24T22:33:47.476" v="35777" actId="478"/>
          <ac:spMkLst>
            <pc:docMk/>
            <pc:sldMk cId="2589448265" sldId="326"/>
            <ac:spMk id="6" creationId="{63E51229-36FA-A321-3C0D-BE29618B818C}"/>
          </ac:spMkLst>
        </pc:spChg>
        <pc:spChg chg="mod">
          <ac:chgData name="Sebastiano Meneghin" userId="9f12ac7e-519c-4a0b-9a4b-006d156226d0" providerId="ADAL" clId="{32D45FA1-20A9-41C2-A759-0C9E76900CBF}" dt="2025-02-23T23:04:55.166" v="8347" actId="20577"/>
          <ac:spMkLst>
            <pc:docMk/>
            <pc:sldMk cId="2589448265" sldId="326"/>
            <ac:spMk id="21" creationId="{5EEB5C54-91ED-9476-FA8F-9FC315798FEB}"/>
          </ac:spMkLst>
        </pc:spChg>
        <pc:spChg chg="mod">
          <ac:chgData name="Sebastiano Meneghin" userId="9f12ac7e-519c-4a0b-9a4b-006d156226d0" providerId="ADAL" clId="{32D45FA1-20A9-41C2-A759-0C9E76900CBF}" dt="2025-02-23T23:05:02.752" v="8348" actId="20577"/>
          <ac:spMkLst>
            <pc:docMk/>
            <pc:sldMk cId="2589448265" sldId="326"/>
            <ac:spMk id="22" creationId="{F5D6E868-ECDE-609C-5C1E-A39B71F55C25}"/>
          </ac:spMkLst>
        </pc:spChg>
      </pc:sldChg>
      <pc:sldChg chg="delSp modSp mod">
        <pc:chgData name="Sebastiano Meneghin" userId="9f12ac7e-519c-4a0b-9a4b-006d156226d0" providerId="ADAL" clId="{32D45FA1-20A9-41C2-A759-0C9E76900CBF}" dt="2025-02-23T23:22:20.504" v="10343" actId="1076"/>
        <pc:sldMkLst>
          <pc:docMk/>
          <pc:sldMk cId="1098455436" sldId="327"/>
        </pc:sldMkLst>
        <pc:spChg chg="mod">
          <ac:chgData name="Sebastiano Meneghin" userId="9f12ac7e-519c-4a0b-9a4b-006d156226d0" providerId="ADAL" clId="{32D45FA1-20A9-41C2-A759-0C9E76900CBF}" dt="2025-02-23T23:14:44.697" v="9650" actId="20577"/>
          <ac:spMkLst>
            <pc:docMk/>
            <pc:sldMk cId="1098455436" sldId="327"/>
            <ac:spMk id="11" creationId="{32F0BC2D-3C6C-BF2F-A5B1-BB873ED91F43}"/>
          </ac:spMkLst>
        </pc:spChg>
        <pc:spChg chg="del">
          <ac:chgData name="Sebastiano Meneghin" userId="9f12ac7e-519c-4a0b-9a4b-006d156226d0" providerId="ADAL" clId="{32D45FA1-20A9-41C2-A759-0C9E76900CBF}" dt="2025-02-23T23:14:28.551" v="9592" actId="478"/>
          <ac:spMkLst>
            <pc:docMk/>
            <pc:sldMk cId="1098455436" sldId="327"/>
            <ac:spMk id="16" creationId="{CC81F919-470E-5BD4-39F9-A3B75E06E822}"/>
          </ac:spMkLst>
        </pc:spChg>
        <pc:picChg chg="mod">
          <ac:chgData name="Sebastiano Meneghin" userId="9f12ac7e-519c-4a0b-9a4b-006d156226d0" providerId="ADAL" clId="{32D45FA1-20A9-41C2-A759-0C9E76900CBF}" dt="2025-02-23T23:22:20.504" v="10343" actId="1076"/>
          <ac:picMkLst>
            <pc:docMk/>
            <pc:sldMk cId="1098455436" sldId="327"/>
            <ac:picMk id="13" creationId="{AB8EBA44-BF22-B7EA-9A05-CABBF3F6FE2F}"/>
          </ac:picMkLst>
        </pc:picChg>
      </pc:sldChg>
      <pc:sldChg chg="addSp modSp mod modNotesTx">
        <pc:chgData name="Sebastiano Meneghin" userId="9f12ac7e-519c-4a0b-9a4b-006d156226d0" providerId="ADAL" clId="{32D45FA1-20A9-41C2-A759-0C9E76900CBF}" dt="2025-02-23T23:33:03.356" v="12074" actId="20577"/>
        <pc:sldMkLst>
          <pc:docMk/>
          <pc:sldMk cId="3462744927" sldId="328"/>
        </pc:sldMkLst>
        <pc:spChg chg="add mod">
          <ac:chgData name="Sebastiano Meneghin" userId="9f12ac7e-519c-4a0b-9a4b-006d156226d0" providerId="ADAL" clId="{32D45FA1-20A9-41C2-A759-0C9E76900CBF}" dt="2025-02-23T22:33:27.595" v="8310" actId="1038"/>
          <ac:spMkLst>
            <pc:docMk/>
            <pc:sldMk cId="3462744927" sldId="328"/>
            <ac:spMk id="2" creationId="{5FBA266B-B5C0-51BA-ED5C-564BDB780BCC}"/>
          </ac:spMkLst>
        </pc:spChg>
        <pc:spChg chg="mod">
          <ac:chgData name="Sebastiano Meneghin" userId="9f12ac7e-519c-4a0b-9a4b-006d156226d0" providerId="ADAL" clId="{32D45FA1-20A9-41C2-A759-0C9E76900CBF}" dt="2025-02-23T23:29:36.835" v="11343" actId="20577"/>
          <ac:spMkLst>
            <pc:docMk/>
            <pc:sldMk cId="3462744927" sldId="328"/>
            <ac:spMk id="8" creationId="{F3907EFF-3BA0-7D4F-CB81-01138B405379}"/>
          </ac:spMkLst>
        </pc:spChg>
        <pc:picChg chg="mod">
          <ac:chgData name="Sebastiano Meneghin" userId="9f12ac7e-519c-4a0b-9a4b-006d156226d0" providerId="ADAL" clId="{32D45FA1-20A9-41C2-A759-0C9E76900CBF}" dt="2025-02-23T22:32:50.650" v="8286" actId="14100"/>
          <ac:picMkLst>
            <pc:docMk/>
            <pc:sldMk cId="3462744927" sldId="328"/>
            <ac:picMk id="9" creationId="{199EE2DC-DEF3-4846-14D8-A7532D3B5557}"/>
          </ac:picMkLst>
        </pc:picChg>
      </pc:sldChg>
      <pc:sldChg chg="mod ord modShow">
        <pc:chgData name="Sebastiano Meneghin" userId="9f12ac7e-519c-4a0b-9a4b-006d156226d0" providerId="ADAL" clId="{32D45FA1-20A9-41C2-A759-0C9E76900CBF}" dt="2025-02-23T22:24:37.604" v="8046"/>
        <pc:sldMkLst>
          <pc:docMk/>
          <pc:sldMk cId="470531967" sldId="329"/>
        </pc:sldMkLst>
      </pc:sldChg>
      <pc:sldChg chg="mod ord modShow">
        <pc:chgData name="Sebastiano Meneghin" userId="9f12ac7e-519c-4a0b-9a4b-006d156226d0" providerId="ADAL" clId="{32D45FA1-20A9-41C2-A759-0C9E76900CBF}" dt="2025-02-23T22:24:37.604" v="8046"/>
        <pc:sldMkLst>
          <pc:docMk/>
          <pc:sldMk cId="3592825818" sldId="330"/>
        </pc:sldMkLst>
      </pc:sldChg>
      <pc:sldChg chg="mod ord modShow">
        <pc:chgData name="Sebastiano Meneghin" userId="9f12ac7e-519c-4a0b-9a4b-006d156226d0" providerId="ADAL" clId="{32D45FA1-20A9-41C2-A759-0C9E76900CBF}" dt="2025-02-23T22:24:37.604" v="8046"/>
        <pc:sldMkLst>
          <pc:docMk/>
          <pc:sldMk cId="3871902418" sldId="336"/>
        </pc:sldMkLst>
      </pc:sldChg>
      <pc:sldChg chg="del">
        <pc:chgData name="Sebastiano Meneghin" userId="9f12ac7e-519c-4a0b-9a4b-006d156226d0" providerId="ADAL" clId="{32D45FA1-20A9-41C2-A759-0C9E76900CBF}" dt="2025-02-23T16:09:05.404" v="2953" actId="47"/>
        <pc:sldMkLst>
          <pc:docMk/>
          <pc:sldMk cId="244905375" sldId="337"/>
        </pc:sldMkLst>
      </pc:sldChg>
      <pc:sldChg chg="del">
        <pc:chgData name="Sebastiano Meneghin" userId="9f12ac7e-519c-4a0b-9a4b-006d156226d0" providerId="ADAL" clId="{32D45FA1-20A9-41C2-A759-0C9E76900CBF}" dt="2025-02-23T21:03:46.230" v="4005" actId="47"/>
        <pc:sldMkLst>
          <pc:docMk/>
          <pc:sldMk cId="2620294060" sldId="338"/>
        </pc:sldMkLst>
      </pc:sldChg>
      <pc:sldChg chg="addSp delSp modSp mod modNotesTx">
        <pc:chgData name="Sebastiano Meneghin" userId="9f12ac7e-519c-4a0b-9a4b-006d156226d0" providerId="ADAL" clId="{32D45FA1-20A9-41C2-A759-0C9E76900CBF}" dt="2025-02-24T00:00:09.111" v="17078" actId="20577"/>
        <pc:sldMkLst>
          <pc:docMk/>
          <pc:sldMk cId="1206221654" sldId="339"/>
        </pc:sldMkLst>
        <pc:spChg chg="add del mod">
          <ac:chgData name="Sebastiano Meneghin" userId="9f12ac7e-519c-4a0b-9a4b-006d156226d0" providerId="ADAL" clId="{32D45FA1-20A9-41C2-A759-0C9E76900CBF}" dt="2025-02-23T21:25:19.747" v="5219" actId="478"/>
          <ac:spMkLst>
            <pc:docMk/>
            <pc:sldMk cId="1206221654" sldId="339"/>
            <ac:spMk id="2" creationId="{1D90FA11-BFE2-B4F3-9E09-39A6C4DD205C}"/>
          </ac:spMkLst>
        </pc:spChg>
        <pc:spChg chg="add del mod">
          <ac:chgData name="Sebastiano Meneghin" userId="9f12ac7e-519c-4a0b-9a4b-006d156226d0" providerId="ADAL" clId="{32D45FA1-20A9-41C2-A759-0C9E76900CBF}" dt="2025-02-23T21:25:18.248" v="5218" actId="478"/>
          <ac:spMkLst>
            <pc:docMk/>
            <pc:sldMk cId="1206221654" sldId="339"/>
            <ac:spMk id="4" creationId="{B15C04E5-E3F4-9DE0-1F8D-6D03168967FC}"/>
          </ac:spMkLst>
        </pc:spChg>
        <pc:spChg chg="add mod">
          <ac:chgData name="Sebastiano Meneghin" userId="9f12ac7e-519c-4a0b-9a4b-006d156226d0" providerId="ADAL" clId="{32D45FA1-20A9-41C2-A759-0C9E76900CBF}" dt="2025-02-23T21:19:36.652" v="5151" actId="207"/>
          <ac:spMkLst>
            <pc:docMk/>
            <pc:sldMk cId="1206221654" sldId="339"/>
            <ac:spMk id="6" creationId="{20248760-0FA7-F704-DE9B-0CDDA09704DB}"/>
          </ac:spMkLst>
        </pc:spChg>
        <pc:spChg chg="mod">
          <ac:chgData name="Sebastiano Meneghin" userId="9f12ac7e-519c-4a0b-9a4b-006d156226d0" providerId="ADAL" clId="{32D45FA1-20A9-41C2-A759-0C9E76900CBF}" dt="2025-02-23T23:56:21.784" v="16704" actId="20577"/>
          <ac:spMkLst>
            <pc:docMk/>
            <pc:sldMk cId="1206221654" sldId="339"/>
            <ac:spMk id="8" creationId="{A4208E5A-DE9B-3ADF-2ED3-730A3040F0D4}"/>
          </ac:spMkLst>
        </pc:spChg>
        <pc:spChg chg="mod">
          <ac:chgData name="Sebastiano Meneghin" userId="9f12ac7e-519c-4a0b-9a4b-006d156226d0" providerId="ADAL" clId="{32D45FA1-20A9-41C2-A759-0C9E76900CBF}" dt="2025-02-24T00:00:06.617" v="17077" actId="20577"/>
          <ac:spMkLst>
            <pc:docMk/>
            <pc:sldMk cId="1206221654" sldId="339"/>
            <ac:spMk id="9" creationId="{1A7A4811-D30D-0B04-DE72-FCA425C7A4CD}"/>
          </ac:spMkLst>
        </pc:spChg>
        <pc:picChg chg="add mod">
          <ac:chgData name="Sebastiano Meneghin" userId="9f12ac7e-519c-4a0b-9a4b-006d156226d0" providerId="ADAL" clId="{32D45FA1-20A9-41C2-A759-0C9E76900CBF}" dt="2025-02-23T21:14:19.280" v="4841" actId="1036"/>
          <ac:picMkLst>
            <pc:docMk/>
            <pc:sldMk cId="1206221654" sldId="339"/>
            <ac:picMk id="5" creationId="{727BF7CB-D66A-AABD-96BC-7739A2D1D113}"/>
          </ac:picMkLst>
        </pc:picChg>
      </pc:sldChg>
      <pc:sldChg chg="del">
        <pc:chgData name="Sebastiano Meneghin" userId="9f12ac7e-519c-4a0b-9a4b-006d156226d0" providerId="ADAL" clId="{32D45FA1-20A9-41C2-A759-0C9E76900CBF}" dt="2025-02-21T15:56:51.483" v="2735" actId="47"/>
        <pc:sldMkLst>
          <pc:docMk/>
          <pc:sldMk cId="2980832694" sldId="340"/>
        </pc:sldMkLst>
      </pc:sldChg>
      <pc:sldChg chg="addSp delSp modSp mod ord modShow">
        <pc:chgData name="Sebastiano Meneghin" userId="9f12ac7e-519c-4a0b-9a4b-006d156226d0" providerId="ADAL" clId="{32D45FA1-20A9-41C2-A759-0C9E76900CBF}" dt="2025-02-23T22:24:37.604" v="8046"/>
        <pc:sldMkLst>
          <pc:docMk/>
          <pc:sldMk cId="1997811715" sldId="341"/>
        </pc:sldMkLst>
        <pc:spChg chg="add mod">
          <ac:chgData name="Sebastiano Meneghin" userId="9f12ac7e-519c-4a0b-9a4b-006d156226d0" providerId="ADAL" clId="{32D45FA1-20A9-41C2-A759-0C9E76900CBF}" dt="2025-02-21T14:00:57.159" v="143" actId="1076"/>
          <ac:spMkLst>
            <pc:docMk/>
            <pc:sldMk cId="1997811715" sldId="341"/>
            <ac:spMk id="5" creationId="{CD8CF5D8-8E36-9A2B-9160-EEFD425586C3}"/>
          </ac:spMkLst>
        </pc:spChg>
        <pc:spChg chg="mod">
          <ac:chgData name="Sebastiano Meneghin" userId="9f12ac7e-519c-4a0b-9a4b-006d156226d0" providerId="ADAL" clId="{32D45FA1-20A9-41C2-A759-0C9E76900CBF}" dt="2025-02-23T21:07:24.275" v="4540"/>
          <ac:spMkLst>
            <pc:docMk/>
            <pc:sldMk cId="1997811715" sldId="341"/>
            <ac:spMk id="8" creationId="{ED0447B2-4867-A4A6-54C8-856930265BEE}"/>
          </ac:spMkLst>
        </pc:spChg>
        <pc:picChg chg="add mod">
          <ac:chgData name="Sebastiano Meneghin" userId="9f12ac7e-519c-4a0b-9a4b-006d156226d0" providerId="ADAL" clId="{32D45FA1-20A9-41C2-A759-0C9E76900CBF}" dt="2025-02-21T14:01:05.709" v="144" actId="14100"/>
          <ac:picMkLst>
            <pc:docMk/>
            <pc:sldMk cId="1997811715" sldId="341"/>
            <ac:picMk id="12" creationId="{AAD50FEF-D0D8-521A-C9F5-3A57EE085DDE}"/>
          </ac:picMkLst>
        </pc:picChg>
      </pc:sldChg>
      <pc:sldChg chg="modSp del mod">
        <pc:chgData name="Sebastiano Meneghin" userId="9f12ac7e-519c-4a0b-9a4b-006d156226d0" providerId="ADAL" clId="{32D45FA1-20A9-41C2-A759-0C9E76900CBF}" dt="2025-02-21T14:24:24.806" v="1125" actId="47"/>
        <pc:sldMkLst>
          <pc:docMk/>
          <pc:sldMk cId="3733201211" sldId="342"/>
        </pc:sldMkLst>
      </pc:sldChg>
      <pc:sldChg chg="addSp delSp modSp add mod ord modShow">
        <pc:chgData name="Sebastiano Meneghin" userId="9f12ac7e-519c-4a0b-9a4b-006d156226d0" providerId="ADAL" clId="{32D45FA1-20A9-41C2-A759-0C9E76900CBF}" dt="2025-02-23T22:24:37.604" v="8046"/>
        <pc:sldMkLst>
          <pc:docMk/>
          <pc:sldMk cId="1807128860" sldId="343"/>
        </pc:sldMkLst>
        <pc:spChg chg="add mod">
          <ac:chgData name="Sebastiano Meneghin" userId="9f12ac7e-519c-4a0b-9a4b-006d156226d0" providerId="ADAL" clId="{32D45FA1-20A9-41C2-A759-0C9E76900CBF}" dt="2025-02-21T13:56:11.827" v="23" actId="20577"/>
          <ac:spMkLst>
            <pc:docMk/>
            <pc:sldMk cId="1807128860" sldId="343"/>
            <ac:spMk id="5" creationId="{C6B23507-CC5C-2D2E-EC4C-F3E18BF067F3}"/>
          </ac:spMkLst>
        </pc:spChg>
        <pc:spChg chg="add mod">
          <ac:chgData name="Sebastiano Meneghin" userId="9f12ac7e-519c-4a0b-9a4b-006d156226d0" providerId="ADAL" clId="{32D45FA1-20A9-41C2-A759-0C9E76900CBF}" dt="2025-02-21T13:56:14.861" v="30" actId="20577"/>
          <ac:spMkLst>
            <pc:docMk/>
            <pc:sldMk cId="1807128860" sldId="343"/>
            <ac:spMk id="6" creationId="{15BAD0EF-419C-76D0-CF27-6E2BB92416D5}"/>
          </ac:spMkLst>
        </pc:spChg>
        <pc:spChg chg="mod">
          <ac:chgData name="Sebastiano Meneghin" userId="9f12ac7e-519c-4a0b-9a4b-006d156226d0" providerId="ADAL" clId="{32D45FA1-20A9-41C2-A759-0C9E76900CBF}" dt="2025-02-23T21:07:16.758" v="4539" actId="20577"/>
          <ac:spMkLst>
            <pc:docMk/>
            <pc:sldMk cId="1807128860" sldId="343"/>
            <ac:spMk id="8" creationId="{1E127814-2039-FDB4-60F1-F8F03B6427C8}"/>
          </ac:spMkLst>
        </pc:spChg>
        <pc:picChg chg="add mod">
          <ac:chgData name="Sebastiano Meneghin" userId="9f12ac7e-519c-4a0b-9a4b-006d156226d0" providerId="ADAL" clId="{32D45FA1-20A9-41C2-A759-0C9E76900CBF}" dt="2025-02-21T14:01:35.773" v="151" actId="1035"/>
          <ac:picMkLst>
            <pc:docMk/>
            <pc:sldMk cId="1807128860" sldId="343"/>
            <ac:picMk id="12" creationId="{DD587ED6-30B9-7C5C-C893-A957AA9A90D9}"/>
          </ac:picMkLst>
        </pc:picChg>
        <pc:picChg chg="add mod">
          <ac:chgData name="Sebastiano Meneghin" userId="9f12ac7e-519c-4a0b-9a4b-006d156226d0" providerId="ADAL" clId="{32D45FA1-20A9-41C2-A759-0C9E76900CBF}" dt="2025-02-21T13:58:43.733" v="113" actId="14100"/>
          <ac:picMkLst>
            <pc:docMk/>
            <pc:sldMk cId="1807128860" sldId="343"/>
            <ac:picMk id="14" creationId="{AC0257D4-A320-3BFE-A4A1-A9A4F03301FE}"/>
          </ac:picMkLst>
        </pc:picChg>
      </pc:sldChg>
      <pc:sldChg chg="addSp delSp modSp add del mod">
        <pc:chgData name="Sebastiano Meneghin" userId="9f12ac7e-519c-4a0b-9a4b-006d156226d0" providerId="ADAL" clId="{32D45FA1-20A9-41C2-A759-0C9E76900CBF}" dt="2025-02-23T21:10:23.686" v="4752" actId="47"/>
        <pc:sldMkLst>
          <pc:docMk/>
          <pc:sldMk cId="1613601732" sldId="344"/>
        </pc:sldMkLst>
      </pc:sldChg>
      <pc:sldChg chg="addSp delSp modSp new mod ord modClrScheme modShow chgLayout modNotesTx">
        <pc:chgData name="Sebastiano Meneghin" userId="9f12ac7e-519c-4a0b-9a4b-006d156226d0" providerId="ADAL" clId="{32D45FA1-20A9-41C2-A759-0C9E76900CBF}" dt="2025-02-23T22:24:37.604" v="8046"/>
        <pc:sldMkLst>
          <pc:docMk/>
          <pc:sldMk cId="3357951864" sldId="345"/>
        </pc:sldMkLst>
        <pc:spChg chg="mod ord">
          <ac:chgData name="Sebastiano Meneghin" userId="9f12ac7e-519c-4a0b-9a4b-006d156226d0" providerId="ADAL" clId="{32D45FA1-20A9-41C2-A759-0C9E76900CBF}" dt="2025-02-21T14:36:10.169" v="1515" actId="700"/>
          <ac:spMkLst>
            <pc:docMk/>
            <pc:sldMk cId="3357951864" sldId="345"/>
            <ac:spMk id="6" creationId="{371E5F03-DDC3-FF4B-E09C-0C2A87BB2F73}"/>
          </ac:spMkLst>
        </pc:spChg>
        <pc:spChg chg="add mod ord">
          <ac:chgData name="Sebastiano Meneghin" userId="9f12ac7e-519c-4a0b-9a4b-006d156226d0" providerId="ADAL" clId="{32D45FA1-20A9-41C2-A759-0C9E76900CBF}" dt="2025-02-23T21:09:29.069" v="4738" actId="20577"/>
          <ac:spMkLst>
            <pc:docMk/>
            <pc:sldMk cId="3357951864" sldId="345"/>
            <ac:spMk id="7" creationId="{DBC11E74-69B6-8D47-5775-1567289D9323}"/>
          </ac:spMkLst>
        </pc:spChg>
        <pc:spChg chg="add mod ord">
          <ac:chgData name="Sebastiano Meneghin" userId="9f12ac7e-519c-4a0b-9a4b-006d156226d0" providerId="ADAL" clId="{32D45FA1-20A9-41C2-A759-0C9E76900CBF}" dt="2025-02-23T21:09:46.049" v="4746" actId="255"/>
          <ac:spMkLst>
            <pc:docMk/>
            <pc:sldMk cId="3357951864" sldId="345"/>
            <ac:spMk id="8" creationId="{16CEB3F5-141C-A0D8-1AA2-3C63E4F687A3}"/>
          </ac:spMkLst>
        </pc:spChg>
        <pc:picChg chg="add mod">
          <ac:chgData name="Sebastiano Meneghin" userId="9f12ac7e-519c-4a0b-9a4b-006d156226d0" providerId="ADAL" clId="{32D45FA1-20A9-41C2-A759-0C9E76900CBF}" dt="2025-02-21T14:42:17.534" v="1872" actId="1036"/>
          <ac:picMkLst>
            <pc:docMk/>
            <pc:sldMk cId="3357951864" sldId="345"/>
            <ac:picMk id="10" creationId="{6BF10DC7-3708-F63E-7217-88086407EF9C}"/>
          </ac:picMkLst>
        </pc:picChg>
      </pc:sldChg>
      <pc:sldChg chg="addSp delSp modSp add del mod ord modNotesTx">
        <pc:chgData name="Sebastiano Meneghin" userId="9f12ac7e-519c-4a0b-9a4b-006d156226d0" providerId="ADAL" clId="{32D45FA1-20A9-41C2-A759-0C9E76900CBF}" dt="2025-02-24T22:31:54.500" v="35762" actId="47"/>
        <pc:sldMkLst>
          <pc:docMk/>
          <pc:sldMk cId="1779546777" sldId="346"/>
        </pc:sldMkLst>
        <pc:spChg chg="del">
          <ac:chgData name="Sebastiano Meneghin" userId="9f12ac7e-519c-4a0b-9a4b-006d156226d0" providerId="ADAL" clId="{32D45FA1-20A9-41C2-A759-0C9E76900CBF}" dt="2025-02-24T00:55:58.293" v="22909" actId="478"/>
          <ac:spMkLst>
            <pc:docMk/>
            <pc:sldMk cId="1779546777" sldId="346"/>
            <ac:spMk id="8" creationId="{586614B2-EE6A-7186-2512-E6BA018D2EEE}"/>
          </ac:spMkLst>
        </pc:spChg>
        <pc:spChg chg="add del mod">
          <ac:chgData name="Sebastiano Meneghin" userId="9f12ac7e-519c-4a0b-9a4b-006d156226d0" providerId="ADAL" clId="{32D45FA1-20A9-41C2-A759-0C9E76900CBF}" dt="2025-02-24T20:22:16.218" v="27953" actId="478"/>
          <ac:spMkLst>
            <pc:docMk/>
            <pc:sldMk cId="1779546777" sldId="346"/>
            <ac:spMk id="9" creationId="{20976780-78A7-C847-5134-7ADFCC37B933}"/>
          </ac:spMkLst>
        </pc:spChg>
        <pc:spChg chg="add del mod">
          <ac:chgData name="Sebastiano Meneghin" userId="9f12ac7e-519c-4a0b-9a4b-006d156226d0" providerId="ADAL" clId="{32D45FA1-20A9-41C2-A759-0C9E76900CBF}" dt="2025-02-24T20:22:16.218" v="27953" actId="478"/>
          <ac:spMkLst>
            <pc:docMk/>
            <pc:sldMk cId="1779546777" sldId="346"/>
            <ac:spMk id="10" creationId="{57BF31D8-A70C-A23B-898E-9B5549D6E4FD}"/>
          </ac:spMkLst>
        </pc:spChg>
        <pc:spChg chg="add del mod">
          <ac:chgData name="Sebastiano Meneghin" userId="9f12ac7e-519c-4a0b-9a4b-006d156226d0" providerId="ADAL" clId="{32D45FA1-20A9-41C2-A759-0C9E76900CBF}" dt="2025-02-24T20:22:16.218" v="27953" actId="478"/>
          <ac:spMkLst>
            <pc:docMk/>
            <pc:sldMk cId="1779546777" sldId="346"/>
            <ac:spMk id="11" creationId="{DAAFE4BD-ADA9-DFF1-0848-AC2C1BCCD783}"/>
          </ac:spMkLst>
        </pc:spChg>
        <pc:picChg chg="add del">
          <ac:chgData name="Sebastiano Meneghin" userId="9f12ac7e-519c-4a0b-9a4b-006d156226d0" providerId="ADAL" clId="{32D45FA1-20A9-41C2-A759-0C9E76900CBF}" dt="2025-02-24T00:56:02.863" v="22911" actId="22"/>
          <ac:picMkLst>
            <pc:docMk/>
            <pc:sldMk cId="1779546777" sldId="346"/>
            <ac:picMk id="3" creationId="{B7518B20-58F2-732A-EA4D-22024138FB99}"/>
          </ac:picMkLst>
        </pc:picChg>
        <pc:picChg chg="add mod">
          <ac:chgData name="Sebastiano Meneghin" userId="9f12ac7e-519c-4a0b-9a4b-006d156226d0" providerId="ADAL" clId="{32D45FA1-20A9-41C2-A759-0C9E76900CBF}" dt="2025-02-24T19:55:22.674" v="24207" actId="1076"/>
          <ac:picMkLst>
            <pc:docMk/>
            <pc:sldMk cId="1779546777" sldId="346"/>
            <ac:picMk id="5" creationId="{E73F0D37-F705-B1E7-E3F7-B8B0CF242300}"/>
          </ac:picMkLst>
        </pc:picChg>
      </pc:sldChg>
      <pc:sldChg chg="addSp delSp modSp add mod modNotesTx">
        <pc:chgData name="Sebastiano Meneghin" userId="9f12ac7e-519c-4a0b-9a4b-006d156226d0" providerId="ADAL" clId="{32D45FA1-20A9-41C2-A759-0C9E76900CBF}" dt="2025-02-24T20:43:20.949" v="30356" actId="6549"/>
        <pc:sldMkLst>
          <pc:docMk/>
          <pc:sldMk cId="3565585958" sldId="347"/>
        </pc:sldMkLst>
        <pc:spChg chg="mod">
          <ac:chgData name="Sebastiano Meneghin" userId="9f12ac7e-519c-4a0b-9a4b-006d156226d0" providerId="ADAL" clId="{32D45FA1-20A9-41C2-A759-0C9E76900CBF}" dt="2025-02-21T14:37:22.990" v="1583" actId="20577"/>
          <ac:spMkLst>
            <pc:docMk/>
            <pc:sldMk cId="3565585958" sldId="347"/>
            <ac:spMk id="7" creationId="{372AB4D7-B461-D167-6162-97F643F0CCA8}"/>
          </ac:spMkLst>
        </pc:spChg>
        <pc:spChg chg="del">
          <ac:chgData name="Sebastiano Meneghin" userId="9f12ac7e-519c-4a0b-9a4b-006d156226d0" providerId="ADAL" clId="{32D45FA1-20A9-41C2-A759-0C9E76900CBF}" dt="2025-02-24T00:45:25.102" v="22872" actId="478"/>
          <ac:spMkLst>
            <pc:docMk/>
            <pc:sldMk cId="3565585958" sldId="347"/>
            <ac:spMk id="8" creationId="{C5CA6D64-DBF3-AEE5-9500-146F87E0FAF7}"/>
          </ac:spMkLst>
        </pc:spChg>
        <pc:spChg chg="add del mod">
          <ac:chgData name="Sebastiano Meneghin" userId="9f12ac7e-519c-4a0b-9a4b-006d156226d0" providerId="ADAL" clId="{32D45FA1-20A9-41C2-A759-0C9E76900CBF}" dt="2025-02-24T00:50:20.729" v="22892" actId="478"/>
          <ac:spMkLst>
            <pc:docMk/>
            <pc:sldMk cId="3565585958" sldId="347"/>
            <ac:spMk id="9" creationId="{6158CFDB-9585-7C91-BE7D-FAFA2F1A0440}"/>
          </ac:spMkLst>
        </pc:spChg>
        <pc:spChg chg="add del mod">
          <ac:chgData name="Sebastiano Meneghin" userId="9f12ac7e-519c-4a0b-9a4b-006d156226d0" providerId="ADAL" clId="{32D45FA1-20A9-41C2-A759-0C9E76900CBF}" dt="2025-02-24T00:50:20.729" v="22892" actId="478"/>
          <ac:spMkLst>
            <pc:docMk/>
            <pc:sldMk cId="3565585958" sldId="347"/>
            <ac:spMk id="10" creationId="{0FF61BB7-E4B9-8284-D2A3-95115BF589B9}"/>
          </ac:spMkLst>
        </pc:spChg>
        <pc:spChg chg="add del mod">
          <ac:chgData name="Sebastiano Meneghin" userId="9f12ac7e-519c-4a0b-9a4b-006d156226d0" providerId="ADAL" clId="{32D45FA1-20A9-41C2-A759-0C9E76900CBF}" dt="2025-02-24T00:50:20.729" v="22892" actId="478"/>
          <ac:spMkLst>
            <pc:docMk/>
            <pc:sldMk cId="3565585958" sldId="347"/>
            <ac:spMk id="11" creationId="{268A125C-891B-B896-C6C4-CC50C60C2177}"/>
          </ac:spMkLst>
        </pc:spChg>
        <pc:picChg chg="add mod">
          <ac:chgData name="Sebastiano Meneghin" userId="9f12ac7e-519c-4a0b-9a4b-006d156226d0" providerId="ADAL" clId="{32D45FA1-20A9-41C2-A759-0C9E76900CBF}" dt="2025-02-24T00:45:40.143" v="22874" actId="14826"/>
          <ac:picMkLst>
            <pc:docMk/>
            <pc:sldMk cId="3565585958" sldId="347"/>
            <ac:picMk id="2" creationId="{30A8CDAA-201E-7126-82E4-30F06253AB4D}"/>
          </ac:picMkLst>
        </pc:picChg>
        <pc:picChg chg="add mod">
          <ac:chgData name="Sebastiano Meneghin" userId="9f12ac7e-519c-4a0b-9a4b-006d156226d0" providerId="ADAL" clId="{32D45FA1-20A9-41C2-A759-0C9E76900CBF}" dt="2025-02-24T00:45:25.638" v="22873"/>
          <ac:picMkLst>
            <pc:docMk/>
            <pc:sldMk cId="3565585958" sldId="347"/>
            <ac:picMk id="3" creationId="{C4E67FA4-ECA6-8F9D-BEC4-D0FC56C511BB}"/>
          </ac:picMkLst>
        </pc:picChg>
        <pc:picChg chg="add mod">
          <ac:chgData name="Sebastiano Meneghin" userId="9f12ac7e-519c-4a0b-9a4b-006d156226d0" providerId="ADAL" clId="{32D45FA1-20A9-41C2-A759-0C9E76900CBF}" dt="2025-02-24T00:48:13.668" v="22884" actId="1035"/>
          <ac:picMkLst>
            <pc:docMk/>
            <pc:sldMk cId="3565585958" sldId="347"/>
            <ac:picMk id="5" creationId="{04AD02E0-4D4F-D5CF-131E-E1D58BB533AF}"/>
          </ac:picMkLst>
        </pc:picChg>
      </pc:sldChg>
      <pc:sldChg chg="addSp delSp modSp add mod modNotesTx">
        <pc:chgData name="Sebastiano Meneghin" userId="9f12ac7e-519c-4a0b-9a4b-006d156226d0" providerId="ADAL" clId="{32D45FA1-20A9-41C2-A759-0C9E76900CBF}" dt="2025-02-24T19:52:59.805" v="23948" actId="1036"/>
        <pc:sldMkLst>
          <pc:docMk/>
          <pc:sldMk cId="465251927" sldId="348"/>
        </pc:sldMkLst>
        <pc:spChg chg="add del mod">
          <ac:chgData name="Sebastiano Meneghin" userId="9f12ac7e-519c-4a0b-9a4b-006d156226d0" providerId="ADAL" clId="{32D45FA1-20A9-41C2-A759-0C9E76900CBF}" dt="2025-02-24T00:31:30.172" v="22821" actId="478"/>
          <ac:spMkLst>
            <pc:docMk/>
            <pc:sldMk cId="465251927" sldId="348"/>
            <ac:spMk id="4" creationId="{0B518DA3-5DC4-DD42-14CE-E62F30998551}"/>
          </ac:spMkLst>
        </pc:spChg>
        <pc:spChg chg="add del mod">
          <ac:chgData name="Sebastiano Meneghin" userId="9f12ac7e-519c-4a0b-9a4b-006d156226d0" providerId="ADAL" clId="{32D45FA1-20A9-41C2-A759-0C9E76900CBF}" dt="2025-02-24T00:31:30.172" v="22821" actId="478"/>
          <ac:spMkLst>
            <pc:docMk/>
            <pc:sldMk cId="465251927" sldId="348"/>
            <ac:spMk id="5" creationId="{D61D6E84-6C33-AF79-4D33-939B1F7F77EE}"/>
          </ac:spMkLst>
        </pc:spChg>
        <pc:spChg chg="del">
          <ac:chgData name="Sebastiano Meneghin" userId="9f12ac7e-519c-4a0b-9a4b-006d156226d0" providerId="ADAL" clId="{32D45FA1-20A9-41C2-A759-0C9E76900CBF}" dt="2025-02-24T00:28:50.749" v="22806" actId="478"/>
          <ac:spMkLst>
            <pc:docMk/>
            <pc:sldMk cId="465251927" sldId="348"/>
            <ac:spMk id="8" creationId="{B26D577B-D2FC-6090-A68E-F2E4474EC30B}"/>
          </ac:spMkLst>
        </pc:spChg>
        <pc:spChg chg="add del mod">
          <ac:chgData name="Sebastiano Meneghin" userId="9f12ac7e-519c-4a0b-9a4b-006d156226d0" providerId="ADAL" clId="{32D45FA1-20A9-41C2-A759-0C9E76900CBF}" dt="2025-02-24T00:31:30.172" v="22821" actId="478"/>
          <ac:spMkLst>
            <pc:docMk/>
            <pc:sldMk cId="465251927" sldId="348"/>
            <ac:spMk id="9" creationId="{57385FFB-3CE1-F2C5-0DA5-6012E47889DC}"/>
          </ac:spMkLst>
        </pc:spChg>
        <pc:spChg chg="add mod">
          <ac:chgData name="Sebastiano Meneghin" userId="9f12ac7e-519c-4a0b-9a4b-006d156226d0" providerId="ADAL" clId="{32D45FA1-20A9-41C2-A759-0C9E76900CBF}" dt="2025-02-24T19:52:59.805" v="23948" actId="1036"/>
          <ac:spMkLst>
            <pc:docMk/>
            <pc:sldMk cId="465251927" sldId="348"/>
            <ac:spMk id="12" creationId="{6A8138B5-C08D-2A1F-6551-50B41F2606DD}"/>
          </ac:spMkLst>
        </pc:spChg>
        <pc:spChg chg="add mod">
          <ac:chgData name="Sebastiano Meneghin" userId="9f12ac7e-519c-4a0b-9a4b-006d156226d0" providerId="ADAL" clId="{32D45FA1-20A9-41C2-A759-0C9E76900CBF}" dt="2025-02-24T19:52:59.805" v="23948" actId="1036"/>
          <ac:spMkLst>
            <pc:docMk/>
            <pc:sldMk cId="465251927" sldId="348"/>
            <ac:spMk id="13" creationId="{D400BA3C-28A6-45EC-2EE5-DEFBA36F4342}"/>
          </ac:spMkLst>
        </pc:spChg>
        <pc:spChg chg="add mod">
          <ac:chgData name="Sebastiano Meneghin" userId="9f12ac7e-519c-4a0b-9a4b-006d156226d0" providerId="ADAL" clId="{32D45FA1-20A9-41C2-A759-0C9E76900CBF}" dt="2025-02-24T19:52:59.805" v="23948" actId="1036"/>
          <ac:spMkLst>
            <pc:docMk/>
            <pc:sldMk cId="465251927" sldId="348"/>
            <ac:spMk id="14" creationId="{BE68D1D7-D544-34FF-5D08-CD151975EA1F}"/>
          </ac:spMkLst>
        </pc:spChg>
        <pc:picChg chg="add mod">
          <ac:chgData name="Sebastiano Meneghin" userId="9f12ac7e-519c-4a0b-9a4b-006d156226d0" providerId="ADAL" clId="{32D45FA1-20A9-41C2-A759-0C9E76900CBF}" dt="2025-02-24T00:30:07.418" v="22818" actId="1035"/>
          <ac:picMkLst>
            <pc:docMk/>
            <pc:sldMk cId="465251927" sldId="348"/>
            <ac:picMk id="2" creationId="{F512EE39-C596-E307-16C4-E66BAB4FB408}"/>
          </ac:picMkLst>
        </pc:picChg>
        <pc:picChg chg="add del mod">
          <ac:chgData name="Sebastiano Meneghin" userId="9f12ac7e-519c-4a0b-9a4b-006d156226d0" providerId="ADAL" clId="{32D45FA1-20A9-41C2-A759-0C9E76900CBF}" dt="2025-02-24T00:43:35.703" v="22860" actId="478"/>
          <ac:picMkLst>
            <pc:docMk/>
            <pc:sldMk cId="465251927" sldId="348"/>
            <ac:picMk id="3" creationId="{338C41AE-97F8-5EA6-1F5E-3696B0FB329B}"/>
          </ac:picMkLst>
        </pc:picChg>
        <pc:picChg chg="add mod ord">
          <ac:chgData name="Sebastiano Meneghin" userId="9f12ac7e-519c-4a0b-9a4b-006d156226d0" providerId="ADAL" clId="{32D45FA1-20A9-41C2-A759-0C9E76900CBF}" dt="2025-02-24T00:43:56.088" v="22866" actId="1035"/>
          <ac:picMkLst>
            <pc:docMk/>
            <pc:sldMk cId="465251927" sldId="348"/>
            <ac:picMk id="11" creationId="{4CCD008F-6BA4-1697-A858-2A6CD5E4BC0E}"/>
          </ac:picMkLst>
        </pc:picChg>
      </pc:sldChg>
      <pc:sldChg chg="add del">
        <pc:chgData name="Sebastiano Meneghin" userId="9f12ac7e-519c-4a0b-9a4b-006d156226d0" providerId="ADAL" clId="{32D45FA1-20A9-41C2-A759-0C9E76900CBF}" dt="2025-02-21T14:58:00.023" v="2726" actId="47"/>
        <pc:sldMkLst>
          <pc:docMk/>
          <pc:sldMk cId="4055442784" sldId="349"/>
        </pc:sldMkLst>
      </pc:sldChg>
      <pc:sldChg chg="new del">
        <pc:chgData name="Sebastiano Meneghin" userId="9f12ac7e-519c-4a0b-9a4b-006d156226d0" providerId="ADAL" clId="{32D45FA1-20A9-41C2-A759-0C9E76900CBF}" dt="2025-02-21T14:45:25.988" v="2287" actId="47"/>
        <pc:sldMkLst>
          <pc:docMk/>
          <pc:sldMk cId="857176630" sldId="350"/>
        </pc:sldMkLst>
      </pc:sldChg>
      <pc:sldChg chg="addSp delSp modSp add mod modNotesTx">
        <pc:chgData name="Sebastiano Meneghin" userId="9f12ac7e-519c-4a0b-9a4b-006d156226d0" providerId="ADAL" clId="{32D45FA1-20A9-41C2-A759-0C9E76900CBF}" dt="2025-02-24T21:43:40.953" v="31113" actId="20577"/>
        <pc:sldMkLst>
          <pc:docMk/>
          <pc:sldMk cId="2206593441" sldId="350"/>
        </pc:sldMkLst>
        <pc:spChg chg="mod">
          <ac:chgData name="Sebastiano Meneghin" userId="9f12ac7e-519c-4a0b-9a4b-006d156226d0" providerId="ADAL" clId="{32D45FA1-20A9-41C2-A759-0C9E76900CBF}" dt="2025-02-21T14:45:38.022" v="2299" actId="20577"/>
          <ac:spMkLst>
            <pc:docMk/>
            <pc:sldMk cId="2206593441" sldId="350"/>
            <ac:spMk id="7" creationId="{645ACE71-4814-6E78-D862-853307B9FFAA}"/>
          </ac:spMkLst>
        </pc:spChg>
        <pc:spChg chg="del">
          <ac:chgData name="Sebastiano Meneghin" userId="9f12ac7e-519c-4a0b-9a4b-006d156226d0" providerId="ADAL" clId="{32D45FA1-20A9-41C2-A759-0C9E76900CBF}" dt="2025-02-24T00:46:23.830" v="22875" actId="478"/>
          <ac:spMkLst>
            <pc:docMk/>
            <pc:sldMk cId="2206593441" sldId="350"/>
            <ac:spMk id="8" creationId="{22F07BCF-1580-074F-B8DE-977430E05E2F}"/>
          </ac:spMkLst>
        </pc:spChg>
        <pc:picChg chg="add mod">
          <ac:chgData name="Sebastiano Meneghin" userId="9f12ac7e-519c-4a0b-9a4b-006d156226d0" providerId="ADAL" clId="{32D45FA1-20A9-41C2-A759-0C9E76900CBF}" dt="2025-02-24T00:46:38.844" v="22877" actId="14826"/>
          <ac:picMkLst>
            <pc:docMk/>
            <pc:sldMk cId="2206593441" sldId="350"/>
            <ac:picMk id="2" creationId="{38E7BC09-E646-99F1-4340-99835053E95E}"/>
          </ac:picMkLst>
        </pc:picChg>
        <pc:picChg chg="add del mod">
          <ac:chgData name="Sebastiano Meneghin" userId="9f12ac7e-519c-4a0b-9a4b-006d156226d0" providerId="ADAL" clId="{32D45FA1-20A9-41C2-A759-0C9E76900CBF}" dt="2025-02-24T00:51:31.125" v="22898" actId="478"/>
          <ac:picMkLst>
            <pc:docMk/>
            <pc:sldMk cId="2206593441" sldId="350"/>
            <ac:picMk id="3" creationId="{13E5C777-B2D0-D7B0-699A-4A275FDB70AB}"/>
          </ac:picMkLst>
        </pc:picChg>
        <pc:picChg chg="add mod ord">
          <ac:chgData name="Sebastiano Meneghin" userId="9f12ac7e-519c-4a0b-9a4b-006d156226d0" providerId="ADAL" clId="{32D45FA1-20A9-41C2-A759-0C9E76900CBF}" dt="2025-02-24T00:51:29.096" v="22897" actId="167"/>
          <ac:picMkLst>
            <pc:docMk/>
            <pc:sldMk cId="2206593441" sldId="350"/>
            <ac:picMk id="5" creationId="{220E4F62-AC4C-D15B-9108-A51C0D032136}"/>
          </ac:picMkLst>
        </pc:picChg>
      </pc:sldChg>
      <pc:sldChg chg="addSp delSp modSp add mod modNotesTx">
        <pc:chgData name="Sebastiano Meneghin" userId="9f12ac7e-519c-4a0b-9a4b-006d156226d0" providerId="ADAL" clId="{32D45FA1-20A9-41C2-A759-0C9E76900CBF}" dt="2025-02-24T20:24:54.711" v="28129" actId="20577"/>
        <pc:sldMkLst>
          <pc:docMk/>
          <pc:sldMk cId="358363203" sldId="351"/>
        </pc:sldMkLst>
        <pc:spChg chg="add del mod">
          <ac:chgData name="Sebastiano Meneghin" userId="9f12ac7e-519c-4a0b-9a4b-006d156226d0" providerId="ADAL" clId="{32D45FA1-20A9-41C2-A759-0C9E76900CBF}" dt="2025-02-24T20:22:36.575" v="27955" actId="478"/>
          <ac:spMkLst>
            <pc:docMk/>
            <pc:sldMk cId="358363203" sldId="351"/>
            <ac:spMk id="4" creationId="{1CF2C72F-AADF-C707-55CD-49EE2BED3FF2}"/>
          </ac:spMkLst>
        </pc:spChg>
        <pc:spChg chg="add del mod">
          <ac:chgData name="Sebastiano Meneghin" userId="9f12ac7e-519c-4a0b-9a4b-006d156226d0" providerId="ADAL" clId="{32D45FA1-20A9-41C2-A759-0C9E76900CBF}" dt="2025-02-24T20:22:36.575" v="27955" actId="478"/>
          <ac:spMkLst>
            <pc:docMk/>
            <pc:sldMk cId="358363203" sldId="351"/>
            <ac:spMk id="5" creationId="{9FBBC604-56E1-9460-7D60-BFF4C06952DF}"/>
          </ac:spMkLst>
        </pc:spChg>
        <pc:spChg chg="mod">
          <ac:chgData name="Sebastiano Meneghin" userId="9f12ac7e-519c-4a0b-9a4b-006d156226d0" providerId="ADAL" clId="{32D45FA1-20A9-41C2-A759-0C9E76900CBF}" dt="2025-02-21T14:45:44.905" v="2303" actId="20577"/>
          <ac:spMkLst>
            <pc:docMk/>
            <pc:sldMk cId="358363203" sldId="351"/>
            <ac:spMk id="7" creationId="{E3EA0E2F-0053-2FC5-29CD-B53BE5E72C8A}"/>
          </ac:spMkLst>
        </pc:spChg>
        <pc:spChg chg="del">
          <ac:chgData name="Sebastiano Meneghin" userId="9f12ac7e-519c-4a0b-9a4b-006d156226d0" providerId="ADAL" clId="{32D45FA1-20A9-41C2-A759-0C9E76900CBF}" dt="2025-02-24T00:55:40.718" v="22905" actId="478"/>
          <ac:spMkLst>
            <pc:docMk/>
            <pc:sldMk cId="358363203" sldId="351"/>
            <ac:spMk id="8" creationId="{B4A6BA9D-7DE0-3B56-A2AD-4AF3033F4F34}"/>
          </ac:spMkLst>
        </pc:spChg>
        <pc:spChg chg="add del mod">
          <ac:chgData name="Sebastiano Meneghin" userId="9f12ac7e-519c-4a0b-9a4b-006d156226d0" providerId="ADAL" clId="{32D45FA1-20A9-41C2-A759-0C9E76900CBF}" dt="2025-02-24T20:22:36.575" v="27955" actId="478"/>
          <ac:spMkLst>
            <pc:docMk/>
            <pc:sldMk cId="358363203" sldId="351"/>
            <ac:spMk id="9" creationId="{71F28C97-3788-0011-8A8F-D314E067FB61}"/>
          </ac:spMkLst>
        </pc:spChg>
        <pc:picChg chg="add mod">
          <ac:chgData name="Sebastiano Meneghin" userId="9f12ac7e-519c-4a0b-9a4b-006d156226d0" providerId="ADAL" clId="{32D45FA1-20A9-41C2-A759-0C9E76900CBF}" dt="2025-02-24T20:19:43.486" v="27589" actId="1076"/>
          <ac:picMkLst>
            <pc:docMk/>
            <pc:sldMk cId="358363203" sldId="351"/>
            <ac:picMk id="3" creationId="{EA595C46-8E9E-DC57-808C-17D6E1DFB82B}"/>
          </ac:picMkLst>
        </pc:picChg>
      </pc:sldChg>
      <pc:sldChg chg="modSp add del mod">
        <pc:chgData name="Sebastiano Meneghin" userId="9f12ac7e-519c-4a0b-9a4b-006d156226d0" providerId="ADAL" clId="{32D45FA1-20A9-41C2-A759-0C9E76900CBF}" dt="2025-02-21T14:48:37.558" v="2419" actId="47"/>
        <pc:sldMkLst>
          <pc:docMk/>
          <pc:sldMk cId="3255482997" sldId="352"/>
        </pc:sldMkLst>
      </pc:sldChg>
      <pc:sldChg chg="addSp delSp modSp add del mod">
        <pc:chgData name="Sebastiano Meneghin" userId="9f12ac7e-519c-4a0b-9a4b-006d156226d0" providerId="ADAL" clId="{32D45FA1-20A9-41C2-A759-0C9E76900CBF}" dt="2025-02-24T20:42:53.900" v="30325" actId="47"/>
        <pc:sldMkLst>
          <pc:docMk/>
          <pc:sldMk cId="2584761722" sldId="353"/>
        </pc:sldMkLst>
        <pc:spChg chg="del">
          <ac:chgData name="Sebastiano Meneghin" userId="9f12ac7e-519c-4a0b-9a4b-006d156226d0" providerId="ADAL" clId="{32D45FA1-20A9-41C2-A759-0C9E76900CBF}" dt="2025-02-24T00:52:36.781" v="22899" actId="478"/>
          <ac:spMkLst>
            <pc:docMk/>
            <pc:sldMk cId="2584761722" sldId="353"/>
            <ac:spMk id="8" creationId="{7780C7C4-354F-8F72-7C3F-F00A93CF308B}"/>
          </ac:spMkLst>
        </pc:spChg>
        <pc:picChg chg="add mod">
          <ac:chgData name="Sebastiano Meneghin" userId="9f12ac7e-519c-4a0b-9a4b-006d156226d0" providerId="ADAL" clId="{32D45FA1-20A9-41C2-A759-0C9E76900CBF}" dt="2025-02-24T00:52:39.733" v="22901" actId="1076"/>
          <ac:picMkLst>
            <pc:docMk/>
            <pc:sldMk cId="2584761722" sldId="353"/>
            <ac:picMk id="3" creationId="{EF24F28B-AFE3-C0FC-5F7D-FE74B3FCDADB}"/>
          </ac:picMkLst>
        </pc:picChg>
      </pc:sldChg>
      <pc:sldChg chg="addSp delSp modSp add del mod">
        <pc:chgData name="Sebastiano Meneghin" userId="9f12ac7e-519c-4a0b-9a4b-006d156226d0" providerId="ADAL" clId="{32D45FA1-20A9-41C2-A759-0C9E76900CBF}" dt="2025-02-24T20:31:56.097" v="28779" actId="47"/>
        <pc:sldMkLst>
          <pc:docMk/>
          <pc:sldMk cId="484350360" sldId="354"/>
        </pc:sldMkLst>
        <pc:spChg chg="del">
          <ac:chgData name="Sebastiano Meneghin" userId="9f12ac7e-519c-4a0b-9a4b-006d156226d0" providerId="ADAL" clId="{32D45FA1-20A9-41C2-A759-0C9E76900CBF}" dt="2025-02-24T00:54:18.981" v="22902" actId="478"/>
          <ac:spMkLst>
            <pc:docMk/>
            <pc:sldMk cId="484350360" sldId="354"/>
            <ac:spMk id="8" creationId="{720F2928-485B-B8B0-9B21-ED69B3048830}"/>
          </ac:spMkLst>
        </pc:spChg>
        <pc:picChg chg="add mod">
          <ac:chgData name="Sebastiano Meneghin" userId="9f12ac7e-519c-4a0b-9a4b-006d156226d0" providerId="ADAL" clId="{32D45FA1-20A9-41C2-A759-0C9E76900CBF}" dt="2025-02-24T00:54:22.705" v="22904" actId="1076"/>
          <ac:picMkLst>
            <pc:docMk/>
            <pc:sldMk cId="484350360" sldId="354"/>
            <ac:picMk id="3" creationId="{FCC6257C-E52B-AEFF-E576-8B57ABEAD675}"/>
          </ac:picMkLst>
        </pc:picChg>
      </pc:sldChg>
      <pc:sldChg chg="addSp delSp modSp add del mod">
        <pc:chgData name="Sebastiano Meneghin" userId="9f12ac7e-519c-4a0b-9a4b-006d156226d0" providerId="ADAL" clId="{32D45FA1-20A9-41C2-A759-0C9E76900CBF}" dt="2025-02-21T16:20:24.723" v="2736" actId="47"/>
        <pc:sldMkLst>
          <pc:docMk/>
          <pc:sldMk cId="573291142" sldId="355"/>
        </pc:sldMkLst>
      </pc:sldChg>
      <pc:sldChg chg="add del">
        <pc:chgData name="Sebastiano Meneghin" userId="9f12ac7e-519c-4a0b-9a4b-006d156226d0" providerId="ADAL" clId="{32D45FA1-20A9-41C2-A759-0C9E76900CBF}" dt="2025-02-21T14:50:07.146" v="2462" actId="47"/>
        <pc:sldMkLst>
          <pc:docMk/>
          <pc:sldMk cId="2590679106" sldId="356"/>
        </pc:sldMkLst>
      </pc:sldChg>
      <pc:sldChg chg="modSp add del mod">
        <pc:chgData name="Sebastiano Meneghin" userId="9f12ac7e-519c-4a0b-9a4b-006d156226d0" providerId="ADAL" clId="{32D45FA1-20A9-41C2-A759-0C9E76900CBF}" dt="2025-02-23T22:30:59.046" v="8278" actId="47"/>
        <pc:sldMkLst>
          <pc:docMk/>
          <pc:sldMk cId="452235153" sldId="357"/>
        </pc:sldMkLst>
      </pc:sldChg>
      <pc:sldChg chg="add del">
        <pc:chgData name="Sebastiano Meneghin" userId="9f12ac7e-519c-4a0b-9a4b-006d156226d0" providerId="ADAL" clId="{32D45FA1-20A9-41C2-A759-0C9E76900CBF}" dt="2025-02-21T14:50:16.880" v="2464" actId="47"/>
        <pc:sldMkLst>
          <pc:docMk/>
          <pc:sldMk cId="731002313" sldId="358"/>
        </pc:sldMkLst>
      </pc:sldChg>
      <pc:sldChg chg="modSp add del mod">
        <pc:chgData name="Sebastiano Meneghin" userId="9f12ac7e-519c-4a0b-9a4b-006d156226d0" providerId="ADAL" clId="{32D45FA1-20A9-41C2-A759-0C9E76900CBF}" dt="2025-02-24T22:04:47.816" v="33114" actId="47"/>
        <pc:sldMkLst>
          <pc:docMk/>
          <pc:sldMk cId="3599964839" sldId="359"/>
        </pc:sldMkLst>
      </pc:sldChg>
      <pc:sldChg chg="add del">
        <pc:chgData name="Sebastiano Meneghin" userId="9f12ac7e-519c-4a0b-9a4b-006d156226d0" providerId="ADAL" clId="{32D45FA1-20A9-41C2-A759-0C9E76900CBF}" dt="2025-02-21T14:50:23.797" v="2466" actId="47"/>
        <pc:sldMkLst>
          <pc:docMk/>
          <pc:sldMk cId="315096885" sldId="360"/>
        </pc:sldMkLst>
      </pc:sldChg>
      <pc:sldChg chg="modSp add del mod">
        <pc:chgData name="Sebastiano Meneghin" userId="9f12ac7e-519c-4a0b-9a4b-006d156226d0" providerId="ADAL" clId="{32D45FA1-20A9-41C2-A759-0C9E76900CBF}" dt="2025-02-23T22:28:12.143" v="8150" actId="47"/>
        <pc:sldMkLst>
          <pc:docMk/>
          <pc:sldMk cId="1313434175" sldId="360"/>
        </pc:sldMkLst>
        <pc:spChg chg="mod">
          <ac:chgData name="Sebastiano Meneghin" userId="9f12ac7e-519c-4a0b-9a4b-006d156226d0" providerId="ADAL" clId="{32D45FA1-20A9-41C2-A759-0C9E76900CBF}" dt="2025-02-23T22:25:35.863" v="8080" actId="20577"/>
          <ac:spMkLst>
            <pc:docMk/>
            <pc:sldMk cId="1313434175" sldId="360"/>
            <ac:spMk id="4" creationId="{ABF3E2C8-E8FE-25AA-83F1-29ED846BE9AD}"/>
          </ac:spMkLst>
        </pc:spChg>
        <pc:spChg chg="mod">
          <ac:chgData name="Sebastiano Meneghin" userId="9f12ac7e-519c-4a0b-9a4b-006d156226d0" providerId="ADAL" clId="{32D45FA1-20A9-41C2-A759-0C9E76900CBF}" dt="2025-02-23T22:25:32.439" v="8072" actId="20577"/>
          <ac:spMkLst>
            <pc:docMk/>
            <pc:sldMk cId="1313434175" sldId="360"/>
            <ac:spMk id="21" creationId="{C54A1F6B-3E90-06FA-CE3B-8C580A6964AB}"/>
          </ac:spMkLst>
        </pc:spChg>
      </pc:sldChg>
      <pc:sldChg chg="modSp add del mod">
        <pc:chgData name="Sebastiano Meneghin" userId="9f12ac7e-519c-4a0b-9a4b-006d156226d0" providerId="ADAL" clId="{32D45FA1-20A9-41C2-A759-0C9E76900CBF}" dt="2025-02-23T21:13:48.278" v="4833" actId="47"/>
        <pc:sldMkLst>
          <pc:docMk/>
          <pc:sldMk cId="2905187652" sldId="361"/>
        </pc:sldMkLst>
      </pc:sldChg>
      <pc:sldChg chg="addSp delSp modSp add mod ord modNotesTx">
        <pc:chgData name="Sebastiano Meneghin" userId="9f12ac7e-519c-4a0b-9a4b-006d156226d0" providerId="ADAL" clId="{32D45FA1-20A9-41C2-A759-0C9E76900CBF}" dt="2025-02-23T23:38:24.374" v="13101" actId="20577"/>
        <pc:sldMkLst>
          <pc:docMk/>
          <pc:sldMk cId="2466672450" sldId="362"/>
        </pc:sldMkLst>
        <pc:spChg chg="add mod">
          <ac:chgData name="Sebastiano Meneghin" userId="9f12ac7e-519c-4a0b-9a4b-006d156226d0" providerId="ADAL" clId="{32D45FA1-20A9-41C2-A759-0C9E76900CBF}" dt="2025-02-23T23:36:16.947" v="12510"/>
          <ac:spMkLst>
            <pc:docMk/>
            <pc:sldMk cId="2466672450" sldId="362"/>
            <ac:spMk id="2" creationId="{4D941E57-089D-6A4A-3F75-44771C5E6B38}"/>
          </ac:spMkLst>
        </pc:spChg>
        <pc:spChg chg="del">
          <ac:chgData name="Sebastiano Meneghin" userId="9f12ac7e-519c-4a0b-9a4b-006d156226d0" providerId="ADAL" clId="{32D45FA1-20A9-41C2-A759-0C9E76900CBF}" dt="2025-02-23T15:45:06.876" v="2770" actId="478"/>
          <ac:spMkLst>
            <pc:docMk/>
            <pc:sldMk cId="2466672450" sldId="362"/>
            <ac:spMk id="7" creationId="{8CFB95D1-82F7-C878-5FFB-CDD39DFF6EB3}"/>
          </ac:spMkLst>
        </pc:spChg>
        <pc:spChg chg="mod">
          <ac:chgData name="Sebastiano Meneghin" userId="9f12ac7e-519c-4a0b-9a4b-006d156226d0" providerId="ADAL" clId="{32D45FA1-20A9-41C2-A759-0C9E76900CBF}" dt="2025-02-23T16:08:44.920" v="2952" actId="207"/>
          <ac:spMkLst>
            <pc:docMk/>
            <pc:sldMk cId="2466672450" sldId="362"/>
            <ac:spMk id="8" creationId="{F5280D3C-2DAE-6604-0265-2CB43710F95E}"/>
          </ac:spMkLst>
        </pc:spChg>
        <pc:spChg chg="del">
          <ac:chgData name="Sebastiano Meneghin" userId="9f12ac7e-519c-4a0b-9a4b-006d156226d0" providerId="ADAL" clId="{32D45FA1-20A9-41C2-A759-0C9E76900CBF}" dt="2025-02-23T15:45:13.256" v="2772" actId="478"/>
          <ac:spMkLst>
            <pc:docMk/>
            <pc:sldMk cId="2466672450" sldId="362"/>
            <ac:spMk id="9" creationId="{1037A1D5-56C6-B482-C799-A93758F0099D}"/>
          </ac:spMkLst>
        </pc:spChg>
        <pc:spChg chg="mod">
          <ac:chgData name="Sebastiano Meneghin" userId="9f12ac7e-519c-4a0b-9a4b-006d156226d0" providerId="ADAL" clId="{32D45FA1-20A9-41C2-A759-0C9E76900CBF}" dt="2025-02-23T23:37:53.487" v="12926" actId="20577"/>
          <ac:spMkLst>
            <pc:docMk/>
            <pc:sldMk cId="2466672450" sldId="362"/>
            <ac:spMk id="11" creationId="{49DD2F68-8CE3-FB25-74E9-EE21287431AB}"/>
          </ac:spMkLst>
        </pc:spChg>
        <pc:picChg chg="del">
          <ac:chgData name="Sebastiano Meneghin" userId="9f12ac7e-519c-4a0b-9a4b-006d156226d0" providerId="ADAL" clId="{32D45FA1-20A9-41C2-A759-0C9E76900CBF}" dt="2025-02-23T15:45:08.840" v="2771" actId="478"/>
          <ac:picMkLst>
            <pc:docMk/>
            <pc:sldMk cId="2466672450" sldId="362"/>
            <ac:picMk id="15" creationId="{FDBB26CE-5EF5-EDB7-BB29-236A88895002}"/>
          </ac:picMkLst>
        </pc:picChg>
        <pc:picChg chg="del">
          <ac:chgData name="Sebastiano Meneghin" userId="9f12ac7e-519c-4a0b-9a4b-006d156226d0" providerId="ADAL" clId="{32D45FA1-20A9-41C2-A759-0C9E76900CBF}" dt="2025-02-23T15:45:14.669" v="2773" actId="478"/>
          <ac:picMkLst>
            <pc:docMk/>
            <pc:sldMk cId="2466672450" sldId="362"/>
            <ac:picMk id="17" creationId="{C0CF5321-661F-1507-D3AC-868769D38281}"/>
          </ac:picMkLst>
        </pc:picChg>
      </pc:sldChg>
      <pc:sldChg chg="addSp delSp modSp add mod ord modNotesTx">
        <pc:chgData name="Sebastiano Meneghin" userId="9f12ac7e-519c-4a0b-9a4b-006d156226d0" providerId="ADAL" clId="{32D45FA1-20A9-41C2-A759-0C9E76900CBF}" dt="2025-02-23T23:41:36.761" v="13664" actId="20577"/>
        <pc:sldMkLst>
          <pc:docMk/>
          <pc:sldMk cId="3771677070" sldId="363"/>
        </pc:sldMkLst>
        <pc:spChg chg="del">
          <ac:chgData name="Sebastiano Meneghin" userId="9f12ac7e-519c-4a0b-9a4b-006d156226d0" providerId="ADAL" clId="{32D45FA1-20A9-41C2-A759-0C9E76900CBF}" dt="2025-02-23T16:31:34.001" v="3023" actId="478"/>
          <ac:spMkLst>
            <pc:docMk/>
            <pc:sldMk cId="3771677070" sldId="363"/>
            <ac:spMk id="4" creationId="{155F9F06-4C22-D198-004C-89F837BD1490}"/>
          </ac:spMkLst>
        </pc:spChg>
        <pc:spChg chg="add mod">
          <ac:chgData name="Sebastiano Meneghin" userId="9f12ac7e-519c-4a0b-9a4b-006d156226d0" providerId="ADAL" clId="{32D45FA1-20A9-41C2-A759-0C9E76900CBF}" dt="2025-02-23T23:22:59.433" v="10345" actId="14100"/>
          <ac:spMkLst>
            <pc:docMk/>
            <pc:sldMk cId="3771677070" sldId="363"/>
            <ac:spMk id="7" creationId="{B6192A56-39F8-0646-7CE8-E4C8C5296AA6}"/>
          </ac:spMkLst>
        </pc:spChg>
        <pc:spChg chg="mod">
          <ac:chgData name="Sebastiano Meneghin" userId="9f12ac7e-519c-4a0b-9a4b-006d156226d0" providerId="ADAL" clId="{32D45FA1-20A9-41C2-A759-0C9E76900CBF}" dt="2025-02-23T16:36:54.469" v="3161" actId="20577"/>
          <ac:spMkLst>
            <pc:docMk/>
            <pc:sldMk cId="3771677070" sldId="363"/>
            <ac:spMk id="8" creationId="{9BFC17D9-E386-B497-164A-3160B45564EF}"/>
          </ac:spMkLst>
        </pc:spChg>
        <pc:spChg chg="add mod">
          <ac:chgData name="Sebastiano Meneghin" userId="9f12ac7e-519c-4a0b-9a4b-006d156226d0" providerId="ADAL" clId="{32D45FA1-20A9-41C2-A759-0C9E76900CBF}" dt="2025-02-23T23:23:10.596" v="10351" actId="14100"/>
          <ac:spMkLst>
            <pc:docMk/>
            <pc:sldMk cId="3771677070" sldId="363"/>
            <ac:spMk id="9" creationId="{039D6F4C-6EA0-2D3C-7CD0-118F4A0B3792}"/>
          </ac:spMkLst>
        </pc:spChg>
        <pc:picChg chg="add mod">
          <ac:chgData name="Sebastiano Meneghin" userId="9f12ac7e-519c-4a0b-9a4b-006d156226d0" providerId="ADAL" clId="{32D45FA1-20A9-41C2-A759-0C9E76900CBF}" dt="2025-02-23T20:57:36.478" v="3367" actId="1038"/>
          <ac:picMkLst>
            <pc:docMk/>
            <pc:sldMk cId="3771677070" sldId="363"/>
            <ac:picMk id="2" creationId="{D9E648F5-C2CE-ED8E-1CA1-B5F15B75199B}"/>
          </ac:picMkLst>
        </pc:picChg>
        <pc:picChg chg="mod">
          <ac:chgData name="Sebastiano Meneghin" userId="9f12ac7e-519c-4a0b-9a4b-006d156226d0" providerId="ADAL" clId="{32D45FA1-20A9-41C2-A759-0C9E76900CBF}" dt="2025-02-23T20:59:13.399" v="3457" actId="1036"/>
          <ac:picMkLst>
            <pc:docMk/>
            <pc:sldMk cId="3771677070" sldId="363"/>
            <ac:picMk id="3" creationId="{B885E7F9-1636-C39C-086A-573A827618A5}"/>
          </ac:picMkLst>
        </pc:picChg>
        <pc:picChg chg="add mod">
          <ac:chgData name="Sebastiano Meneghin" userId="9f12ac7e-519c-4a0b-9a4b-006d156226d0" providerId="ADAL" clId="{32D45FA1-20A9-41C2-A759-0C9E76900CBF}" dt="2025-02-23T20:59:05.332" v="3444" actId="1036"/>
          <ac:picMkLst>
            <pc:docMk/>
            <pc:sldMk cId="3771677070" sldId="363"/>
            <ac:picMk id="5" creationId="{EAE3FD86-6618-CD63-FF2C-B54CEE46BB86}"/>
          </ac:picMkLst>
        </pc:picChg>
        <pc:cxnChg chg="add mod">
          <ac:chgData name="Sebastiano Meneghin" userId="9f12ac7e-519c-4a0b-9a4b-006d156226d0" providerId="ADAL" clId="{32D45FA1-20A9-41C2-A759-0C9E76900CBF}" dt="2025-02-23T20:58:21.646" v="3379" actId="1037"/>
          <ac:cxnSpMkLst>
            <pc:docMk/>
            <pc:sldMk cId="3771677070" sldId="363"/>
            <ac:cxnSpMk id="11" creationId="{AD0C8867-C999-96A3-E761-63C3FAAF48B9}"/>
          </ac:cxnSpMkLst>
        </pc:cxnChg>
      </pc:sldChg>
      <pc:sldChg chg="modSp new del mod">
        <pc:chgData name="Sebastiano Meneghin" userId="9f12ac7e-519c-4a0b-9a4b-006d156226d0" providerId="ADAL" clId="{32D45FA1-20A9-41C2-A759-0C9E76900CBF}" dt="2025-02-23T22:07:11.092" v="7386" actId="47"/>
        <pc:sldMkLst>
          <pc:docMk/>
          <pc:sldMk cId="2473044201" sldId="364"/>
        </pc:sldMkLst>
        <pc:spChg chg="mod">
          <ac:chgData name="Sebastiano Meneghin" userId="9f12ac7e-519c-4a0b-9a4b-006d156226d0" providerId="ADAL" clId="{32D45FA1-20A9-41C2-A759-0C9E76900CBF}" dt="2025-02-23T21:49:06.783" v="6054" actId="20577"/>
          <ac:spMkLst>
            <pc:docMk/>
            <pc:sldMk cId="2473044201" sldId="364"/>
            <ac:spMk id="2" creationId="{EA84E99C-0305-5336-3788-1EF7DFF5D0F8}"/>
          </ac:spMkLst>
        </pc:spChg>
        <pc:spChg chg="mod">
          <ac:chgData name="Sebastiano Meneghin" userId="9f12ac7e-519c-4a0b-9a4b-006d156226d0" providerId="ADAL" clId="{32D45FA1-20A9-41C2-A759-0C9E76900CBF}" dt="2025-02-23T21:09:11.949" v="4696" actId="20577"/>
          <ac:spMkLst>
            <pc:docMk/>
            <pc:sldMk cId="2473044201" sldId="364"/>
            <ac:spMk id="3" creationId="{1C70D221-1253-E921-13AA-3A97CDA550F4}"/>
          </ac:spMkLst>
        </pc:spChg>
      </pc:sldChg>
      <pc:sldChg chg="add del">
        <pc:chgData name="Sebastiano Meneghin" userId="9f12ac7e-519c-4a0b-9a4b-006d156226d0" providerId="ADAL" clId="{32D45FA1-20A9-41C2-A759-0C9E76900CBF}" dt="2025-02-23T21:48:47.507" v="6011" actId="47"/>
        <pc:sldMkLst>
          <pc:docMk/>
          <pc:sldMk cId="3409970193" sldId="365"/>
        </pc:sldMkLst>
      </pc:sldChg>
      <pc:sldChg chg="addSp modSp add mod modNotesTx">
        <pc:chgData name="Sebastiano Meneghin" userId="9f12ac7e-519c-4a0b-9a4b-006d156226d0" providerId="ADAL" clId="{32D45FA1-20A9-41C2-A759-0C9E76900CBF}" dt="2025-02-24T00:05:02.239" v="18354" actId="20577"/>
        <pc:sldMkLst>
          <pc:docMk/>
          <pc:sldMk cId="3748476635" sldId="366"/>
        </pc:sldMkLst>
        <pc:spChg chg="add mod">
          <ac:chgData name="Sebastiano Meneghin" userId="9f12ac7e-519c-4a0b-9a4b-006d156226d0" providerId="ADAL" clId="{32D45FA1-20A9-41C2-A759-0C9E76900CBF}" dt="2025-02-23T21:21:36.186" v="5184" actId="207"/>
          <ac:spMkLst>
            <pc:docMk/>
            <pc:sldMk cId="3748476635" sldId="366"/>
            <ac:spMk id="7" creationId="{F071FA40-9F71-6E36-08C0-7F696404F002}"/>
          </ac:spMkLst>
        </pc:spChg>
        <pc:spChg chg="mod">
          <ac:chgData name="Sebastiano Meneghin" userId="9f12ac7e-519c-4a0b-9a4b-006d156226d0" providerId="ADAL" clId="{32D45FA1-20A9-41C2-A759-0C9E76900CBF}" dt="2025-02-23T23:56:38.728" v="16710" actId="20577"/>
          <ac:spMkLst>
            <pc:docMk/>
            <pc:sldMk cId="3748476635" sldId="366"/>
            <ac:spMk id="8" creationId="{DF7AFB9D-8B1E-0112-BE06-9D743B2049DF}"/>
          </ac:spMkLst>
        </pc:spChg>
        <pc:spChg chg="mod">
          <ac:chgData name="Sebastiano Meneghin" userId="9f12ac7e-519c-4a0b-9a4b-006d156226d0" providerId="ADAL" clId="{32D45FA1-20A9-41C2-A759-0C9E76900CBF}" dt="2025-02-24T00:04:11.601" v="18120" actId="20577"/>
          <ac:spMkLst>
            <pc:docMk/>
            <pc:sldMk cId="3748476635" sldId="366"/>
            <ac:spMk id="9" creationId="{4D77B350-CFBC-72E2-FA28-D9259AECF910}"/>
          </ac:spMkLst>
        </pc:spChg>
      </pc:sldChg>
      <pc:sldChg chg="delSp modSp add del mod">
        <pc:chgData name="Sebastiano Meneghin" userId="9f12ac7e-519c-4a0b-9a4b-006d156226d0" providerId="ADAL" clId="{32D45FA1-20A9-41C2-A759-0C9E76900CBF}" dt="2025-02-23T21:26:46.133" v="5244" actId="47"/>
        <pc:sldMkLst>
          <pc:docMk/>
          <pc:sldMk cId="2378013173" sldId="367"/>
        </pc:sldMkLst>
        <pc:spChg chg="del">
          <ac:chgData name="Sebastiano Meneghin" userId="9f12ac7e-519c-4a0b-9a4b-006d156226d0" providerId="ADAL" clId="{32D45FA1-20A9-41C2-A759-0C9E76900CBF}" dt="2025-02-23T21:25:05.216" v="5215" actId="478"/>
          <ac:spMkLst>
            <pc:docMk/>
            <pc:sldMk cId="2378013173" sldId="367"/>
            <ac:spMk id="2" creationId="{82CF2BA0-8964-CDE9-4978-037FCF28BD5E}"/>
          </ac:spMkLst>
        </pc:spChg>
        <pc:spChg chg="mod">
          <ac:chgData name="Sebastiano Meneghin" userId="9f12ac7e-519c-4a0b-9a4b-006d156226d0" providerId="ADAL" clId="{32D45FA1-20A9-41C2-A759-0C9E76900CBF}" dt="2025-02-23T21:26:16.650" v="5242" actId="5793"/>
          <ac:spMkLst>
            <pc:docMk/>
            <pc:sldMk cId="2378013173" sldId="367"/>
            <ac:spMk id="9" creationId="{16BFEE02-F2AB-A252-3E8D-4662D6C127C6}"/>
          </ac:spMkLst>
        </pc:spChg>
      </pc:sldChg>
      <pc:sldChg chg="modSp add del mod">
        <pc:chgData name="Sebastiano Meneghin" userId="9f12ac7e-519c-4a0b-9a4b-006d156226d0" providerId="ADAL" clId="{32D45FA1-20A9-41C2-A759-0C9E76900CBF}" dt="2025-02-23T21:26:48.037" v="5245" actId="47"/>
        <pc:sldMkLst>
          <pc:docMk/>
          <pc:sldMk cId="847597812" sldId="368"/>
        </pc:sldMkLst>
        <pc:spChg chg="mod">
          <ac:chgData name="Sebastiano Meneghin" userId="9f12ac7e-519c-4a0b-9a4b-006d156226d0" providerId="ADAL" clId="{32D45FA1-20A9-41C2-A759-0C9E76900CBF}" dt="2025-02-23T21:26:23.051" v="5243" actId="20577"/>
          <ac:spMkLst>
            <pc:docMk/>
            <pc:sldMk cId="847597812" sldId="368"/>
            <ac:spMk id="9" creationId="{9DADFED0-2727-3769-0BC2-4715DE81BD26}"/>
          </ac:spMkLst>
        </pc:spChg>
      </pc:sldChg>
      <pc:sldChg chg="modSp add mod modShow modNotesTx">
        <pc:chgData name="Sebastiano Meneghin" userId="9f12ac7e-519c-4a0b-9a4b-006d156226d0" providerId="ADAL" clId="{32D45FA1-20A9-41C2-A759-0C9E76900CBF}" dt="2025-02-24T00:01:16.027" v="17455" actId="20577"/>
        <pc:sldMkLst>
          <pc:docMk/>
          <pc:sldMk cId="2325317349" sldId="369"/>
        </pc:sldMkLst>
        <pc:spChg chg="mod">
          <ac:chgData name="Sebastiano Meneghin" userId="9f12ac7e-519c-4a0b-9a4b-006d156226d0" providerId="ADAL" clId="{32D45FA1-20A9-41C2-A759-0C9E76900CBF}" dt="2025-02-23T23:56:27.086" v="16706" actId="20577"/>
          <ac:spMkLst>
            <pc:docMk/>
            <pc:sldMk cId="2325317349" sldId="369"/>
            <ac:spMk id="8" creationId="{D620BF19-3F1B-F98B-B814-77A3EDD618EA}"/>
          </ac:spMkLst>
        </pc:spChg>
        <pc:spChg chg="mod">
          <ac:chgData name="Sebastiano Meneghin" userId="9f12ac7e-519c-4a0b-9a4b-006d156226d0" providerId="ADAL" clId="{32D45FA1-20A9-41C2-A759-0C9E76900CBF}" dt="2025-02-23T23:54:22.358" v="16648" actId="20577"/>
          <ac:spMkLst>
            <pc:docMk/>
            <pc:sldMk cId="2325317349" sldId="369"/>
            <ac:spMk id="9" creationId="{3D638B08-993E-ECB4-A3B8-CAAC42B3B35B}"/>
          </ac:spMkLst>
        </pc:spChg>
      </pc:sldChg>
      <pc:sldChg chg="modSp add mod modShow modNotesTx">
        <pc:chgData name="Sebastiano Meneghin" userId="9f12ac7e-519c-4a0b-9a4b-006d156226d0" providerId="ADAL" clId="{32D45FA1-20A9-41C2-A759-0C9E76900CBF}" dt="2025-02-24T00:02:04.067" v="17628" actId="20577"/>
        <pc:sldMkLst>
          <pc:docMk/>
          <pc:sldMk cId="2643154874" sldId="370"/>
        </pc:sldMkLst>
        <pc:spChg chg="mod">
          <ac:chgData name="Sebastiano Meneghin" userId="9f12ac7e-519c-4a0b-9a4b-006d156226d0" providerId="ADAL" clId="{32D45FA1-20A9-41C2-A759-0C9E76900CBF}" dt="2025-02-23T23:56:32.095" v="16708" actId="20577"/>
          <ac:spMkLst>
            <pc:docMk/>
            <pc:sldMk cId="2643154874" sldId="370"/>
            <ac:spMk id="8" creationId="{5B69D31B-D62A-B386-7702-2E0223CD7C74}"/>
          </ac:spMkLst>
        </pc:spChg>
        <pc:spChg chg="mod">
          <ac:chgData name="Sebastiano Meneghin" userId="9f12ac7e-519c-4a0b-9a4b-006d156226d0" providerId="ADAL" clId="{32D45FA1-20A9-41C2-A759-0C9E76900CBF}" dt="2025-02-23T23:54:28.782" v="16650" actId="20577"/>
          <ac:spMkLst>
            <pc:docMk/>
            <pc:sldMk cId="2643154874" sldId="370"/>
            <ac:spMk id="9" creationId="{25B745EC-717D-1CAF-D0E1-456D8557283B}"/>
          </ac:spMkLst>
        </pc:spChg>
      </pc:sldChg>
      <pc:sldChg chg="addSp delSp modSp add mod modNotesTx">
        <pc:chgData name="Sebastiano Meneghin" userId="9f12ac7e-519c-4a0b-9a4b-006d156226d0" providerId="ADAL" clId="{32D45FA1-20A9-41C2-A759-0C9E76900CBF}" dt="2025-02-24T00:09:15.674" v="19461" actId="20577"/>
        <pc:sldMkLst>
          <pc:docMk/>
          <pc:sldMk cId="546718790" sldId="371"/>
        </pc:sldMkLst>
        <pc:spChg chg="mod">
          <ac:chgData name="Sebastiano Meneghin" userId="9f12ac7e-519c-4a0b-9a4b-006d156226d0" providerId="ADAL" clId="{32D45FA1-20A9-41C2-A759-0C9E76900CBF}" dt="2025-02-23T23:57:11.450" v="16718" actId="20577"/>
          <ac:spMkLst>
            <pc:docMk/>
            <pc:sldMk cId="546718790" sldId="371"/>
            <ac:spMk id="8" creationId="{850B6679-4268-412B-1DC8-15C50E5AA0E8}"/>
          </ac:spMkLst>
        </pc:spChg>
        <pc:spChg chg="add del mod">
          <ac:chgData name="Sebastiano Meneghin" userId="9f12ac7e-519c-4a0b-9a4b-006d156226d0" providerId="ADAL" clId="{32D45FA1-20A9-41C2-A759-0C9E76900CBF}" dt="2025-02-23T21:33:23.189" v="5385" actId="478"/>
          <ac:spMkLst>
            <pc:docMk/>
            <pc:sldMk cId="546718790" sldId="371"/>
            <ac:spMk id="9" creationId="{1E09D877-1EE1-7162-7C90-390683D29B56}"/>
          </ac:spMkLst>
        </pc:spChg>
        <pc:spChg chg="add mod">
          <ac:chgData name="Sebastiano Meneghin" userId="9f12ac7e-519c-4a0b-9a4b-006d156226d0" providerId="ADAL" clId="{32D45FA1-20A9-41C2-A759-0C9E76900CBF}" dt="2025-02-23T21:28:02.206" v="5266" actId="1038"/>
          <ac:spMkLst>
            <pc:docMk/>
            <pc:sldMk cId="546718790" sldId="371"/>
            <ac:spMk id="10" creationId="{730CBC09-97BA-C508-72B4-9DE7F7A41F78}"/>
          </ac:spMkLst>
        </pc:spChg>
        <pc:spChg chg="add mod">
          <ac:chgData name="Sebastiano Meneghin" userId="9f12ac7e-519c-4a0b-9a4b-006d156226d0" providerId="ADAL" clId="{32D45FA1-20A9-41C2-A759-0C9E76900CBF}" dt="2025-02-23T23:54:54.884" v="16670" actId="20577"/>
          <ac:spMkLst>
            <pc:docMk/>
            <pc:sldMk cId="546718790" sldId="371"/>
            <ac:spMk id="11" creationId="{D1F80415-218A-09DF-0519-900A1DFADDC5}"/>
          </ac:spMkLst>
        </pc:spChg>
        <pc:spChg chg="add mod">
          <ac:chgData name="Sebastiano Meneghin" userId="9f12ac7e-519c-4a0b-9a4b-006d156226d0" providerId="ADAL" clId="{32D45FA1-20A9-41C2-A759-0C9E76900CBF}" dt="2025-02-23T21:30:51.643" v="5343" actId="1038"/>
          <ac:spMkLst>
            <pc:docMk/>
            <pc:sldMk cId="546718790" sldId="371"/>
            <ac:spMk id="12" creationId="{B677F64D-244D-D0B2-C78D-22887A6B6DEC}"/>
          </ac:spMkLst>
        </pc:spChg>
        <pc:spChg chg="add del mod">
          <ac:chgData name="Sebastiano Meneghin" userId="9f12ac7e-519c-4a0b-9a4b-006d156226d0" providerId="ADAL" clId="{32D45FA1-20A9-41C2-A759-0C9E76900CBF}" dt="2025-02-23T21:29:01.602" v="5279" actId="478"/>
          <ac:spMkLst>
            <pc:docMk/>
            <pc:sldMk cId="546718790" sldId="371"/>
            <ac:spMk id="13" creationId="{5E03A565-15D0-F5DD-40B7-E2137FCEDAFB}"/>
          </ac:spMkLst>
        </pc:spChg>
        <pc:spChg chg="add mod">
          <ac:chgData name="Sebastiano Meneghin" userId="9f12ac7e-519c-4a0b-9a4b-006d156226d0" providerId="ADAL" clId="{32D45FA1-20A9-41C2-A759-0C9E76900CBF}" dt="2025-02-23T21:31:08.632" v="5360" actId="1037"/>
          <ac:spMkLst>
            <pc:docMk/>
            <pc:sldMk cId="546718790" sldId="371"/>
            <ac:spMk id="14" creationId="{A859672B-1DFA-8E18-2BAC-2776133532BC}"/>
          </ac:spMkLst>
        </pc:spChg>
        <pc:spChg chg="add mod">
          <ac:chgData name="Sebastiano Meneghin" userId="9f12ac7e-519c-4a0b-9a4b-006d156226d0" providerId="ADAL" clId="{32D45FA1-20A9-41C2-A759-0C9E76900CBF}" dt="2025-02-23T21:32:48.637" v="5378" actId="14100"/>
          <ac:spMkLst>
            <pc:docMk/>
            <pc:sldMk cId="546718790" sldId="371"/>
            <ac:spMk id="15" creationId="{74C426DA-C21A-3835-2914-FF5A25D90E5C}"/>
          </ac:spMkLst>
        </pc:spChg>
        <pc:spChg chg="add del mod">
          <ac:chgData name="Sebastiano Meneghin" userId="9f12ac7e-519c-4a0b-9a4b-006d156226d0" providerId="ADAL" clId="{32D45FA1-20A9-41C2-A759-0C9E76900CBF}" dt="2025-02-23T21:34:09.425" v="5409" actId="14100"/>
          <ac:spMkLst>
            <pc:docMk/>
            <pc:sldMk cId="546718790" sldId="371"/>
            <ac:spMk id="16" creationId="{DC0B6183-C1A0-3847-E28F-46F7884C1235}"/>
          </ac:spMkLst>
        </pc:spChg>
        <pc:spChg chg="add mod">
          <ac:chgData name="Sebastiano Meneghin" userId="9f12ac7e-519c-4a0b-9a4b-006d156226d0" providerId="ADAL" clId="{32D45FA1-20A9-41C2-A759-0C9E76900CBF}" dt="2025-02-23T21:34:11.313" v="5410" actId="113"/>
          <ac:spMkLst>
            <pc:docMk/>
            <pc:sldMk cId="546718790" sldId="371"/>
            <ac:spMk id="17" creationId="{26D3F8A0-1E97-C081-B916-19911078A3E9}"/>
          </ac:spMkLst>
        </pc:spChg>
        <pc:spChg chg="add del mod">
          <ac:chgData name="Sebastiano Meneghin" userId="9f12ac7e-519c-4a0b-9a4b-006d156226d0" providerId="ADAL" clId="{32D45FA1-20A9-41C2-A759-0C9E76900CBF}" dt="2025-02-23T21:33:23.189" v="5385" actId="478"/>
          <ac:spMkLst>
            <pc:docMk/>
            <pc:sldMk cId="546718790" sldId="371"/>
            <ac:spMk id="19" creationId="{BF6FC35D-79A1-A373-EF03-3D61FA7F70C5}"/>
          </ac:spMkLst>
        </pc:spChg>
      </pc:sldChg>
      <pc:sldChg chg="addSp delSp modSp add mod ord modNotesTx">
        <pc:chgData name="Sebastiano Meneghin" userId="9f12ac7e-519c-4a0b-9a4b-006d156226d0" providerId="ADAL" clId="{32D45FA1-20A9-41C2-A759-0C9E76900CBF}" dt="2025-02-24T00:06:06.670" v="18499" actId="20577"/>
        <pc:sldMkLst>
          <pc:docMk/>
          <pc:sldMk cId="2200504254" sldId="372"/>
        </pc:sldMkLst>
        <pc:spChg chg="mod">
          <ac:chgData name="Sebastiano Meneghin" userId="9f12ac7e-519c-4a0b-9a4b-006d156226d0" providerId="ADAL" clId="{32D45FA1-20A9-41C2-A759-0C9E76900CBF}" dt="2025-02-23T23:56:44.814" v="16712" actId="20577"/>
          <ac:spMkLst>
            <pc:docMk/>
            <pc:sldMk cId="2200504254" sldId="372"/>
            <ac:spMk id="8" creationId="{B15030B1-4E87-349C-6F83-F4328C69DB6A}"/>
          </ac:spMkLst>
        </pc:spChg>
        <pc:spChg chg="mod">
          <ac:chgData name="Sebastiano Meneghin" userId="9f12ac7e-519c-4a0b-9a4b-006d156226d0" providerId="ADAL" clId="{32D45FA1-20A9-41C2-A759-0C9E76900CBF}" dt="2025-02-23T23:54:40.052" v="16658" actId="20577"/>
          <ac:spMkLst>
            <pc:docMk/>
            <pc:sldMk cId="2200504254" sldId="372"/>
            <ac:spMk id="11" creationId="{961BDA02-18CE-7F35-CDFA-D5014E7ADD93}"/>
          </ac:spMkLst>
        </pc:spChg>
        <pc:spChg chg="add del mod">
          <ac:chgData name="Sebastiano Meneghin" userId="9f12ac7e-519c-4a0b-9a4b-006d156226d0" providerId="ADAL" clId="{32D45FA1-20A9-41C2-A759-0C9E76900CBF}" dt="2025-02-23T21:35:47.371" v="5420" actId="478"/>
          <ac:spMkLst>
            <pc:docMk/>
            <pc:sldMk cId="2200504254" sldId="372"/>
            <ac:spMk id="13" creationId="{8A0FC52F-F226-A69D-DFE1-30BBDB43D0D8}"/>
          </ac:spMkLst>
        </pc:spChg>
        <pc:spChg chg="del">
          <ac:chgData name="Sebastiano Meneghin" userId="9f12ac7e-519c-4a0b-9a4b-006d156226d0" providerId="ADAL" clId="{32D45FA1-20A9-41C2-A759-0C9E76900CBF}" dt="2025-02-23T21:34:39.294" v="5414" actId="478"/>
          <ac:spMkLst>
            <pc:docMk/>
            <pc:sldMk cId="2200504254" sldId="372"/>
            <ac:spMk id="15" creationId="{1B2E94B2-E2C0-52E4-BD70-3915FAB75C83}"/>
          </ac:spMkLst>
        </pc:spChg>
        <pc:spChg chg="del">
          <ac:chgData name="Sebastiano Meneghin" userId="9f12ac7e-519c-4a0b-9a4b-006d156226d0" providerId="ADAL" clId="{32D45FA1-20A9-41C2-A759-0C9E76900CBF}" dt="2025-02-23T21:34:40.667" v="5415" actId="478"/>
          <ac:spMkLst>
            <pc:docMk/>
            <pc:sldMk cId="2200504254" sldId="372"/>
            <ac:spMk id="16" creationId="{D4D9EFC0-3E38-3ADD-9C6A-D49807BC4905}"/>
          </ac:spMkLst>
        </pc:spChg>
        <pc:spChg chg="del">
          <ac:chgData name="Sebastiano Meneghin" userId="9f12ac7e-519c-4a0b-9a4b-006d156226d0" providerId="ADAL" clId="{32D45FA1-20A9-41C2-A759-0C9E76900CBF}" dt="2025-02-23T21:34:43.318" v="5416" actId="478"/>
          <ac:spMkLst>
            <pc:docMk/>
            <pc:sldMk cId="2200504254" sldId="372"/>
            <ac:spMk id="17" creationId="{A2F2ED0D-BF7D-5103-4B78-27250185F027}"/>
          </ac:spMkLst>
        </pc:spChg>
      </pc:sldChg>
      <pc:sldChg chg="modSp add mod">
        <pc:chgData name="Sebastiano Meneghin" userId="9f12ac7e-519c-4a0b-9a4b-006d156226d0" providerId="ADAL" clId="{32D45FA1-20A9-41C2-A759-0C9E76900CBF}" dt="2025-02-23T23:56:51.357" v="16714" actId="20577"/>
        <pc:sldMkLst>
          <pc:docMk/>
          <pc:sldMk cId="1758286025" sldId="373"/>
        </pc:sldMkLst>
        <pc:spChg chg="mod">
          <ac:chgData name="Sebastiano Meneghin" userId="9f12ac7e-519c-4a0b-9a4b-006d156226d0" providerId="ADAL" clId="{32D45FA1-20A9-41C2-A759-0C9E76900CBF}" dt="2025-02-23T23:56:51.357" v="16714" actId="20577"/>
          <ac:spMkLst>
            <pc:docMk/>
            <pc:sldMk cId="1758286025" sldId="373"/>
            <ac:spMk id="8" creationId="{5AA0B4B6-A7D3-F678-F102-1EEC9A7686A2}"/>
          </ac:spMkLst>
        </pc:spChg>
        <pc:spChg chg="mod">
          <ac:chgData name="Sebastiano Meneghin" userId="9f12ac7e-519c-4a0b-9a4b-006d156226d0" providerId="ADAL" clId="{32D45FA1-20A9-41C2-A759-0C9E76900CBF}" dt="2025-02-23T23:54:46.956" v="16664" actId="20577"/>
          <ac:spMkLst>
            <pc:docMk/>
            <pc:sldMk cId="1758286025" sldId="373"/>
            <ac:spMk id="11" creationId="{05B706B9-B900-FB15-6514-EF49767AD1B2}"/>
          </ac:spMkLst>
        </pc:spChg>
      </pc:sldChg>
      <pc:sldChg chg="addSp delSp modSp add mod modNotesTx">
        <pc:chgData name="Sebastiano Meneghin" userId="9f12ac7e-519c-4a0b-9a4b-006d156226d0" providerId="ADAL" clId="{32D45FA1-20A9-41C2-A759-0C9E76900CBF}" dt="2025-02-23T23:56:13.505" v="16702" actId="20577"/>
        <pc:sldMkLst>
          <pc:docMk/>
          <pc:sldMk cId="3042690447" sldId="374"/>
        </pc:sldMkLst>
        <pc:spChg chg="add del mod">
          <ac:chgData name="Sebastiano Meneghin" userId="9f12ac7e-519c-4a0b-9a4b-006d156226d0" providerId="ADAL" clId="{32D45FA1-20A9-41C2-A759-0C9E76900CBF}" dt="2025-02-23T21:58:07.791" v="6373" actId="478"/>
          <ac:spMkLst>
            <pc:docMk/>
            <pc:sldMk cId="3042690447" sldId="374"/>
            <ac:spMk id="4" creationId="{93B19734-182C-E2C8-0D8C-3E653461EA56}"/>
          </ac:spMkLst>
        </pc:spChg>
        <pc:spChg chg="del">
          <ac:chgData name="Sebastiano Meneghin" userId="9f12ac7e-519c-4a0b-9a4b-006d156226d0" providerId="ADAL" clId="{32D45FA1-20A9-41C2-A759-0C9E76900CBF}" dt="2025-02-23T21:36:49.446" v="5422" actId="478"/>
          <ac:spMkLst>
            <pc:docMk/>
            <pc:sldMk cId="3042690447" sldId="374"/>
            <ac:spMk id="6" creationId="{C761EB88-4014-5362-4E2D-FA8DC1769140}"/>
          </ac:spMkLst>
        </pc:spChg>
        <pc:spChg chg="mod">
          <ac:chgData name="Sebastiano Meneghin" userId="9f12ac7e-519c-4a0b-9a4b-006d156226d0" providerId="ADAL" clId="{32D45FA1-20A9-41C2-A759-0C9E76900CBF}" dt="2025-02-23T23:56:13.505" v="16702" actId="20577"/>
          <ac:spMkLst>
            <pc:docMk/>
            <pc:sldMk cId="3042690447" sldId="374"/>
            <ac:spMk id="8" creationId="{19D7BFC3-1A86-0306-F673-F7C2825BD0B2}"/>
          </ac:spMkLst>
        </pc:spChg>
        <pc:spChg chg="del">
          <ac:chgData name="Sebastiano Meneghin" userId="9f12ac7e-519c-4a0b-9a4b-006d156226d0" providerId="ADAL" clId="{32D45FA1-20A9-41C2-A759-0C9E76900CBF}" dt="2025-02-23T21:36:51.974" v="5423" actId="478"/>
          <ac:spMkLst>
            <pc:docMk/>
            <pc:sldMk cId="3042690447" sldId="374"/>
            <ac:spMk id="9" creationId="{746B3FCE-393E-AFFB-DDB8-AC0C02D998C2}"/>
          </ac:spMkLst>
        </pc:spChg>
      </pc:sldChg>
      <pc:sldChg chg="addSp delSp modSp add mod ord modNotesTx">
        <pc:chgData name="Sebastiano Meneghin" userId="9f12ac7e-519c-4a0b-9a4b-006d156226d0" providerId="ADAL" clId="{32D45FA1-20A9-41C2-A759-0C9E76900CBF}" dt="2025-02-24T00:09:31.728" v="19502" actId="20577"/>
        <pc:sldMkLst>
          <pc:docMk/>
          <pc:sldMk cId="1691751287" sldId="375"/>
        </pc:sldMkLst>
        <pc:spChg chg="mod">
          <ac:chgData name="Sebastiano Meneghin" userId="9f12ac7e-519c-4a0b-9a4b-006d156226d0" providerId="ADAL" clId="{32D45FA1-20A9-41C2-A759-0C9E76900CBF}" dt="2025-02-23T23:57:05.256" v="16716" actId="20577"/>
          <ac:spMkLst>
            <pc:docMk/>
            <pc:sldMk cId="1691751287" sldId="375"/>
            <ac:spMk id="8" creationId="{179E113B-7C03-D978-54AD-212B510B6A5D}"/>
          </ac:spMkLst>
        </pc:spChg>
        <pc:spChg chg="mod">
          <ac:chgData name="Sebastiano Meneghin" userId="9f12ac7e-519c-4a0b-9a4b-006d156226d0" providerId="ADAL" clId="{32D45FA1-20A9-41C2-A759-0C9E76900CBF}" dt="2025-02-23T23:55:05.710" v="16678" actId="20577"/>
          <ac:spMkLst>
            <pc:docMk/>
            <pc:sldMk cId="1691751287" sldId="375"/>
            <ac:spMk id="11" creationId="{BF325434-4206-E5F8-A53C-A092B351D300}"/>
          </ac:spMkLst>
        </pc:spChg>
        <pc:spChg chg="add mod">
          <ac:chgData name="Sebastiano Meneghin" userId="9f12ac7e-519c-4a0b-9a4b-006d156226d0" providerId="ADAL" clId="{32D45FA1-20A9-41C2-A759-0C9E76900CBF}" dt="2025-02-23T21:38:11.992" v="5464" actId="207"/>
          <ac:spMkLst>
            <pc:docMk/>
            <pc:sldMk cId="1691751287" sldId="375"/>
            <ac:spMk id="15" creationId="{BA1D0331-7BB9-2DEB-4F48-C4DE90FAEF01}"/>
          </ac:spMkLst>
        </pc:spChg>
        <pc:spChg chg="add mod">
          <ac:chgData name="Sebastiano Meneghin" userId="9f12ac7e-519c-4a0b-9a4b-006d156226d0" providerId="ADAL" clId="{32D45FA1-20A9-41C2-A759-0C9E76900CBF}" dt="2025-02-23T21:39:30.925" v="5531" actId="207"/>
          <ac:spMkLst>
            <pc:docMk/>
            <pc:sldMk cId="1691751287" sldId="375"/>
            <ac:spMk id="16" creationId="{B8C398BF-2A43-F36E-11C7-681DE64EB5A0}"/>
          </ac:spMkLst>
        </pc:spChg>
        <pc:spChg chg="add del mod">
          <ac:chgData name="Sebastiano Meneghin" userId="9f12ac7e-519c-4a0b-9a4b-006d156226d0" providerId="ADAL" clId="{32D45FA1-20A9-41C2-A759-0C9E76900CBF}" dt="2025-02-23T21:42:55.799" v="5656" actId="478"/>
          <ac:spMkLst>
            <pc:docMk/>
            <pc:sldMk cId="1691751287" sldId="375"/>
            <ac:spMk id="17" creationId="{889DB6D0-121B-29AE-5DE8-80153A4F26D8}"/>
          </ac:spMkLst>
        </pc:spChg>
      </pc:sldChg>
      <pc:sldChg chg="addSp delSp modSp add mod modNotesTx">
        <pc:chgData name="Sebastiano Meneghin" userId="9f12ac7e-519c-4a0b-9a4b-006d156226d0" providerId="ADAL" clId="{32D45FA1-20A9-41C2-A759-0C9E76900CBF}" dt="2025-02-24T00:19:56.858" v="21474" actId="255"/>
        <pc:sldMkLst>
          <pc:docMk/>
          <pc:sldMk cId="3909294347" sldId="376"/>
        </pc:sldMkLst>
        <pc:spChg chg="mod">
          <ac:chgData name="Sebastiano Meneghin" userId="9f12ac7e-519c-4a0b-9a4b-006d156226d0" providerId="ADAL" clId="{32D45FA1-20A9-41C2-A759-0C9E76900CBF}" dt="2025-02-23T23:57:18.357" v="16720" actId="20577"/>
          <ac:spMkLst>
            <pc:docMk/>
            <pc:sldMk cId="3909294347" sldId="376"/>
            <ac:spMk id="8" creationId="{48BB4580-740E-6E44-EEDE-EBE0A3BA47C0}"/>
          </ac:spMkLst>
        </pc:spChg>
        <pc:spChg chg="mod">
          <ac:chgData name="Sebastiano Meneghin" userId="9f12ac7e-519c-4a0b-9a4b-006d156226d0" providerId="ADAL" clId="{32D45FA1-20A9-41C2-A759-0C9E76900CBF}" dt="2025-02-23T23:55:16.492" v="16686" actId="20577"/>
          <ac:spMkLst>
            <pc:docMk/>
            <pc:sldMk cId="3909294347" sldId="376"/>
            <ac:spMk id="11" creationId="{724C542B-F604-0055-0595-269F3DC5D79C}"/>
          </ac:spMkLst>
        </pc:spChg>
        <pc:spChg chg="mod">
          <ac:chgData name="Sebastiano Meneghin" userId="9f12ac7e-519c-4a0b-9a4b-006d156226d0" providerId="ADAL" clId="{32D45FA1-20A9-41C2-A759-0C9E76900CBF}" dt="2025-02-23T21:40:02.769" v="5563" actId="14100"/>
          <ac:spMkLst>
            <pc:docMk/>
            <pc:sldMk cId="3909294347" sldId="376"/>
            <ac:spMk id="16" creationId="{6B2E45FC-57D1-F12F-379C-9A69660E04DB}"/>
          </ac:spMkLst>
        </pc:spChg>
        <pc:spChg chg="del">
          <ac:chgData name="Sebastiano Meneghin" userId="9f12ac7e-519c-4a0b-9a4b-006d156226d0" providerId="ADAL" clId="{32D45FA1-20A9-41C2-A759-0C9E76900CBF}" dt="2025-02-23T21:44:53.954" v="5840" actId="478"/>
          <ac:spMkLst>
            <pc:docMk/>
            <pc:sldMk cId="3909294347" sldId="376"/>
            <ac:spMk id="17" creationId="{78708AE0-959F-F7DF-D3AF-0D63D53382AA}"/>
          </ac:spMkLst>
        </pc:spChg>
        <pc:spChg chg="add mod">
          <ac:chgData name="Sebastiano Meneghin" userId="9f12ac7e-519c-4a0b-9a4b-006d156226d0" providerId="ADAL" clId="{32D45FA1-20A9-41C2-A759-0C9E76900CBF}" dt="2025-02-23T21:40:22.784" v="5565" actId="207"/>
          <ac:spMkLst>
            <pc:docMk/>
            <pc:sldMk cId="3909294347" sldId="376"/>
            <ac:spMk id="18" creationId="{28536149-42E9-54A5-4816-BE90609A9BEC}"/>
          </ac:spMkLst>
        </pc:spChg>
        <pc:spChg chg="add mod">
          <ac:chgData name="Sebastiano Meneghin" userId="9f12ac7e-519c-4a0b-9a4b-006d156226d0" providerId="ADAL" clId="{32D45FA1-20A9-41C2-A759-0C9E76900CBF}" dt="2025-02-24T00:19:56.858" v="21474" actId="255"/>
          <ac:spMkLst>
            <pc:docMk/>
            <pc:sldMk cId="3909294347" sldId="376"/>
            <ac:spMk id="19" creationId="{4533C188-3ECE-6E7B-7D11-845D258CD254}"/>
          </ac:spMkLst>
        </pc:spChg>
        <pc:spChg chg="add mod">
          <ac:chgData name="Sebastiano Meneghin" userId="9f12ac7e-519c-4a0b-9a4b-006d156226d0" providerId="ADAL" clId="{32D45FA1-20A9-41C2-A759-0C9E76900CBF}" dt="2025-02-24T00:19:40.001" v="21472" actId="20577"/>
          <ac:spMkLst>
            <pc:docMk/>
            <pc:sldMk cId="3909294347" sldId="376"/>
            <ac:spMk id="22" creationId="{DE30EDD5-5B16-671D-835D-D6D4178CEE05}"/>
          </ac:spMkLst>
        </pc:spChg>
        <pc:picChg chg="add del mod">
          <ac:chgData name="Sebastiano Meneghin" userId="9f12ac7e-519c-4a0b-9a4b-006d156226d0" providerId="ADAL" clId="{32D45FA1-20A9-41C2-A759-0C9E76900CBF}" dt="2025-02-24T00:15:56.947" v="20935" actId="478"/>
          <ac:picMkLst>
            <pc:docMk/>
            <pc:sldMk cId="3909294347" sldId="376"/>
            <ac:picMk id="21" creationId="{54348110-98DB-6B51-6722-1F44246A414F}"/>
          </ac:picMkLst>
        </pc:picChg>
      </pc:sldChg>
      <pc:sldChg chg="add del">
        <pc:chgData name="Sebastiano Meneghin" userId="9f12ac7e-519c-4a0b-9a4b-006d156226d0" providerId="ADAL" clId="{32D45FA1-20A9-41C2-A759-0C9E76900CBF}" dt="2025-02-23T21:47:04.059" v="5971" actId="47"/>
        <pc:sldMkLst>
          <pc:docMk/>
          <pc:sldMk cId="3383084820" sldId="377"/>
        </pc:sldMkLst>
      </pc:sldChg>
      <pc:sldChg chg="addSp modSp add del mod ord">
        <pc:chgData name="Sebastiano Meneghin" userId="9f12ac7e-519c-4a0b-9a4b-006d156226d0" providerId="ADAL" clId="{32D45FA1-20A9-41C2-A759-0C9E76900CBF}" dt="2025-02-23T21:48:44.554" v="6010" actId="47"/>
        <pc:sldMkLst>
          <pc:docMk/>
          <pc:sldMk cId="2490005189" sldId="378"/>
        </pc:sldMkLst>
        <pc:spChg chg="mod">
          <ac:chgData name="Sebastiano Meneghin" userId="9f12ac7e-519c-4a0b-9a4b-006d156226d0" providerId="ADAL" clId="{32D45FA1-20A9-41C2-A759-0C9E76900CBF}" dt="2025-02-23T21:48:40.355" v="6009" actId="20577"/>
          <ac:spMkLst>
            <pc:docMk/>
            <pc:sldMk cId="2490005189" sldId="378"/>
            <ac:spMk id="8" creationId="{CBBC13B6-7B93-8EA7-B80C-E47EBD1E74D8}"/>
          </ac:spMkLst>
        </pc:spChg>
        <pc:spChg chg="add mod">
          <ac:chgData name="Sebastiano Meneghin" userId="9f12ac7e-519c-4a0b-9a4b-006d156226d0" providerId="ADAL" clId="{32D45FA1-20A9-41C2-A759-0C9E76900CBF}" dt="2025-02-23T21:44:02.534" v="5793" actId="1076"/>
          <ac:spMkLst>
            <pc:docMk/>
            <pc:sldMk cId="2490005189" sldId="378"/>
            <ac:spMk id="18" creationId="{E4FB3182-4102-0962-44CF-86BC92F748E4}"/>
          </ac:spMkLst>
        </pc:spChg>
        <pc:spChg chg="add mod">
          <ac:chgData name="Sebastiano Meneghin" userId="9f12ac7e-519c-4a0b-9a4b-006d156226d0" providerId="ADAL" clId="{32D45FA1-20A9-41C2-A759-0C9E76900CBF}" dt="2025-02-23T21:44:22.049" v="5834" actId="207"/>
          <ac:spMkLst>
            <pc:docMk/>
            <pc:sldMk cId="2490005189" sldId="378"/>
            <ac:spMk id="19" creationId="{71F29310-0507-DE07-9032-BFE9819F82DE}"/>
          </ac:spMkLst>
        </pc:spChg>
      </pc:sldChg>
      <pc:sldChg chg="delSp modSp add mod ord modNotesTx">
        <pc:chgData name="Sebastiano Meneghin" userId="9f12ac7e-519c-4a0b-9a4b-006d156226d0" providerId="ADAL" clId="{32D45FA1-20A9-41C2-A759-0C9E76900CBF}" dt="2025-02-24T00:20:26.419" v="21505" actId="20577"/>
        <pc:sldMkLst>
          <pc:docMk/>
          <pc:sldMk cId="1934073094" sldId="379"/>
        </pc:sldMkLst>
        <pc:spChg chg="mod">
          <ac:chgData name="Sebastiano Meneghin" userId="9f12ac7e-519c-4a0b-9a4b-006d156226d0" providerId="ADAL" clId="{32D45FA1-20A9-41C2-A759-0C9E76900CBF}" dt="2025-02-23T23:57:24.331" v="16722" actId="20577"/>
          <ac:spMkLst>
            <pc:docMk/>
            <pc:sldMk cId="1934073094" sldId="379"/>
            <ac:spMk id="8" creationId="{92BF9E20-3A7C-57F0-F975-D7FFFE75D389}"/>
          </ac:spMkLst>
        </pc:spChg>
        <pc:spChg chg="mod">
          <ac:chgData name="Sebastiano Meneghin" userId="9f12ac7e-519c-4a0b-9a4b-006d156226d0" providerId="ADAL" clId="{32D45FA1-20A9-41C2-A759-0C9E76900CBF}" dt="2025-02-23T23:55:25.184" v="16692" actId="20577"/>
          <ac:spMkLst>
            <pc:docMk/>
            <pc:sldMk cId="1934073094" sldId="379"/>
            <ac:spMk id="11" creationId="{2CB94D10-B5B6-901D-98F0-D4F9AA1C954F}"/>
          </ac:spMkLst>
        </pc:spChg>
        <pc:spChg chg="del">
          <ac:chgData name="Sebastiano Meneghin" userId="9f12ac7e-519c-4a0b-9a4b-006d156226d0" providerId="ADAL" clId="{32D45FA1-20A9-41C2-A759-0C9E76900CBF}" dt="2025-02-23T21:44:42.847" v="5838" actId="478"/>
          <ac:spMkLst>
            <pc:docMk/>
            <pc:sldMk cId="1934073094" sldId="379"/>
            <ac:spMk id="19" creationId="{06F22B37-4F7C-9657-72ED-B5D19808AF88}"/>
          </ac:spMkLst>
        </pc:spChg>
      </pc:sldChg>
      <pc:sldChg chg="addSp modSp add mod modNotesTx">
        <pc:chgData name="Sebastiano Meneghin" userId="9f12ac7e-519c-4a0b-9a4b-006d156226d0" providerId="ADAL" clId="{32D45FA1-20A9-41C2-A759-0C9E76900CBF}" dt="2025-02-24T23:43:40.355" v="40138" actId="20577"/>
        <pc:sldMkLst>
          <pc:docMk/>
          <pc:sldMk cId="882194073" sldId="380"/>
        </pc:sldMkLst>
        <pc:spChg chg="mod">
          <ac:chgData name="Sebastiano Meneghin" userId="9f12ac7e-519c-4a0b-9a4b-006d156226d0" providerId="ADAL" clId="{32D45FA1-20A9-41C2-A759-0C9E76900CBF}" dt="2025-02-23T23:57:30.292" v="16724" actId="20577"/>
          <ac:spMkLst>
            <pc:docMk/>
            <pc:sldMk cId="882194073" sldId="380"/>
            <ac:spMk id="8" creationId="{687FBA45-B573-8358-7C86-2EEE357C9CB2}"/>
          </ac:spMkLst>
        </pc:spChg>
        <pc:spChg chg="mod">
          <ac:chgData name="Sebastiano Meneghin" userId="9f12ac7e-519c-4a0b-9a4b-006d156226d0" providerId="ADAL" clId="{32D45FA1-20A9-41C2-A759-0C9E76900CBF}" dt="2025-02-23T23:55:31.931" v="16698" actId="20577"/>
          <ac:spMkLst>
            <pc:docMk/>
            <pc:sldMk cId="882194073" sldId="380"/>
            <ac:spMk id="11" creationId="{D6E26419-5520-AD50-C510-E8784629029D}"/>
          </ac:spMkLst>
        </pc:spChg>
        <pc:spChg chg="mod">
          <ac:chgData name="Sebastiano Meneghin" userId="9f12ac7e-519c-4a0b-9a4b-006d156226d0" providerId="ADAL" clId="{32D45FA1-20A9-41C2-A759-0C9E76900CBF}" dt="2025-02-23T21:45:50.112" v="5841" actId="14100"/>
          <ac:spMkLst>
            <pc:docMk/>
            <pc:sldMk cId="882194073" sldId="380"/>
            <ac:spMk id="18" creationId="{224BF123-6FED-BCA6-5608-C50E2896613B}"/>
          </ac:spMkLst>
        </pc:spChg>
        <pc:spChg chg="add mod">
          <ac:chgData name="Sebastiano Meneghin" userId="9f12ac7e-519c-4a0b-9a4b-006d156226d0" providerId="ADAL" clId="{32D45FA1-20A9-41C2-A759-0C9E76900CBF}" dt="2025-02-23T21:46:08.937" v="5843" actId="207"/>
          <ac:spMkLst>
            <pc:docMk/>
            <pc:sldMk cId="882194073" sldId="380"/>
            <ac:spMk id="19" creationId="{FB159EF3-26C2-68F2-8544-73937CD83195}"/>
          </ac:spMkLst>
        </pc:spChg>
        <pc:spChg chg="add mod">
          <ac:chgData name="Sebastiano Meneghin" userId="9f12ac7e-519c-4a0b-9a4b-006d156226d0" providerId="ADAL" clId="{32D45FA1-20A9-41C2-A759-0C9E76900CBF}" dt="2025-02-23T21:46:46.886" v="5970" actId="20577"/>
          <ac:spMkLst>
            <pc:docMk/>
            <pc:sldMk cId="882194073" sldId="380"/>
            <ac:spMk id="20" creationId="{05E1B94E-B3BF-3E07-965D-31E013140341}"/>
          </ac:spMkLst>
        </pc:spChg>
      </pc:sldChg>
      <pc:sldChg chg="add del">
        <pc:chgData name="Sebastiano Meneghin" userId="9f12ac7e-519c-4a0b-9a4b-006d156226d0" providerId="ADAL" clId="{32D45FA1-20A9-41C2-A759-0C9E76900CBF}" dt="2025-02-23T22:00:41.242" v="6408" actId="2890"/>
        <pc:sldMkLst>
          <pc:docMk/>
          <pc:sldMk cId="255614670" sldId="381"/>
        </pc:sldMkLst>
      </pc:sldChg>
      <pc:sldChg chg="add modNotesTx">
        <pc:chgData name="Sebastiano Meneghin" userId="9f12ac7e-519c-4a0b-9a4b-006d156226d0" providerId="ADAL" clId="{32D45FA1-20A9-41C2-A759-0C9E76900CBF}" dt="2025-02-23T23:47:12.997" v="15002" actId="6549"/>
        <pc:sldMkLst>
          <pc:docMk/>
          <pc:sldMk cId="3840054052" sldId="381"/>
        </pc:sldMkLst>
      </pc:sldChg>
      <pc:sldChg chg="modSp add mod modNotesTx">
        <pc:chgData name="Sebastiano Meneghin" userId="9f12ac7e-519c-4a0b-9a4b-006d156226d0" providerId="ADAL" clId="{32D45FA1-20A9-41C2-A759-0C9E76900CBF}" dt="2025-02-24T00:27:46.039" v="22804" actId="20577"/>
        <pc:sldMkLst>
          <pc:docMk/>
          <pc:sldMk cId="1559194930" sldId="382"/>
        </pc:sldMkLst>
        <pc:spChg chg="mod">
          <ac:chgData name="Sebastiano Meneghin" userId="9f12ac7e-519c-4a0b-9a4b-006d156226d0" providerId="ADAL" clId="{32D45FA1-20A9-41C2-A759-0C9E76900CBF}" dt="2025-02-23T22:07:04.824" v="7385" actId="20577"/>
          <ac:spMkLst>
            <pc:docMk/>
            <pc:sldMk cId="1559194930" sldId="382"/>
            <ac:spMk id="5" creationId="{C6C47462-1AD4-AB7B-247D-A22693B3ED5B}"/>
          </ac:spMkLst>
        </pc:spChg>
        <pc:spChg chg="mod">
          <ac:chgData name="Sebastiano Meneghin" userId="9f12ac7e-519c-4a0b-9a4b-006d156226d0" providerId="ADAL" clId="{32D45FA1-20A9-41C2-A759-0C9E76900CBF}" dt="2025-02-23T22:04:45.598" v="6735" actId="20577"/>
          <ac:spMkLst>
            <pc:docMk/>
            <pc:sldMk cId="1559194930" sldId="382"/>
            <ac:spMk id="8" creationId="{B53F0E88-7F49-8EE3-E54A-5C0A93D3BA52}"/>
          </ac:spMkLst>
        </pc:spChg>
        <pc:spChg chg="mod">
          <ac:chgData name="Sebastiano Meneghin" userId="9f12ac7e-519c-4a0b-9a4b-006d156226d0" providerId="ADAL" clId="{32D45FA1-20A9-41C2-A759-0C9E76900CBF}" dt="2025-02-23T22:04:40.697" v="6720" actId="20577"/>
          <ac:spMkLst>
            <pc:docMk/>
            <pc:sldMk cId="1559194930" sldId="382"/>
            <ac:spMk id="9" creationId="{0A95B3F9-F9B0-CCC1-86B0-C5A02BD6FEEA}"/>
          </ac:spMkLst>
        </pc:spChg>
      </pc:sldChg>
      <pc:sldChg chg="add del">
        <pc:chgData name="Sebastiano Meneghin" userId="9f12ac7e-519c-4a0b-9a4b-006d156226d0" providerId="ADAL" clId="{32D45FA1-20A9-41C2-A759-0C9E76900CBF}" dt="2025-02-23T22:01:06.804" v="6432"/>
        <pc:sldMkLst>
          <pc:docMk/>
          <pc:sldMk cId="3211726218" sldId="382"/>
        </pc:sldMkLst>
      </pc:sldChg>
      <pc:sldChg chg="addSp delSp modSp add mod modNotesTx">
        <pc:chgData name="Sebastiano Meneghin" userId="9f12ac7e-519c-4a0b-9a4b-006d156226d0" providerId="ADAL" clId="{32D45FA1-20A9-41C2-A759-0C9E76900CBF}" dt="2025-02-24T19:48:41.070" v="23151" actId="20577"/>
        <pc:sldMkLst>
          <pc:docMk/>
          <pc:sldMk cId="1211549860" sldId="383"/>
        </pc:sldMkLst>
        <pc:spChg chg="add del mod">
          <ac:chgData name="Sebastiano Meneghin" userId="9f12ac7e-519c-4a0b-9a4b-006d156226d0" providerId="ADAL" clId="{32D45FA1-20A9-41C2-A759-0C9E76900CBF}" dt="2025-02-23T22:19:19.195" v="8011" actId="478"/>
          <ac:spMkLst>
            <pc:docMk/>
            <pc:sldMk cId="1211549860" sldId="383"/>
            <ac:spMk id="2" creationId="{F83DDE86-BFE4-5E78-E3C2-336E2C2DB627}"/>
          </ac:spMkLst>
        </pc:spChg>
        <pc:spChg chg="add del mod">
          <ac:chgData name="Sebastiano Meneghin" userId="9f12ac7e-519c-4a0b-9a4b-006d156226d0" providerId="ADAL" clId="{32D45FA1-20A9-41C2-A759-0C9E76900CBF}" dt="2025-02-23T22:19:23.917" v="8012" actId="478"/>
          <ac:spMkLst>
            <pc:docMk/>
            <pc:sldMk cId="1211549860" sldId="383"/>
            <ac:spMk id="3" creationId="{50C6C6D7-B864-7783-6608-E1DC469E8D4E}"/>
          </ac:spMkLst>
        </pc:spChg>
        <pc:spChg chg="add del mod">
          <ac:chgData name="Sebastiano Meneghin" userId="9f12ac7e-519c-4a0b-9a4b-006d156226d0" providerId="ADAL" clId="{32D45FA1-20A9-41C2-A759-0C9E76900CBF}" dt="2025-02-23T22:19:27.423" v="8013" actId="478"/>
          <ac:spMkLst>
            <pc:docMk/>
            <pc:sldMk cId="1211549860" sldId="383"/>
            <ac:spMk id="4" creationId="{10D200AD-EBAE-728F-8EBB-24AA60B990CB}"/>
          </ac:spMkLst>
        </pc:spChg>
        <pc:spChg chg="add del mod">
          <ac:chgData name="Sebastiano Meneghin" userId="9f12ac7e-519c-4a0b-9a4b-006d156226d0" providerId="ADAL" clId="{32D45FA1-20A9-41C2-A759-0C9E76900CBF}" dt="2025-02-23T22:19:44.343" v="8015" actId="478"/>
          <ac:spMkLst>
            <pc:docMk/>
            <pc:sldMk cId="1211549860" sldId="383"/>
            <ac:spMk id="6" creationId="{1A88F22B-22B2-72D4-BCA2-8070CDD3D22D}"/>
          </ac:spMkLst>
        </pc:spChg>
        <pc:spChg chg="add del mod">
          <ac:chgData name="Sebastiano Meneghin" userId="9f12ac7e-519c-4a0b-9a4b-006d156226d0" providerId="ADAL" clId="{32D45FA1-20A9-41C2-A759-0C9E76900CBF}" dt="2025-02-23T22:19:47.875" v="8016" actId="478"/>
          <ac:spMkLst>
            <pc:docMk/>
            <pc:sldMk cId="1211549860" sldId="383"/>
            <ac:spMk id="7" creationId="{C3840278-5DA4-3BE3-0ADE-395ADC51C1BF}"/>
          </ac:spMkLst>
        </pc:spChg>
        <pc:spChg chg="add del mod">
          <ac:chgData name="Sebastiano Meneghin" userId="9f12ac7e-519c-4a0b-9a4b-006d156226d0" providerId="ADAL" clId="{32D45FA1-20A9-41C2-A759-0C9E76900CBF}" dt="2025-02-23T22:19:52.228" v="8017" actId="478"/>
          <ac:spMkLst>
            <pc:docMk/>
            <pc:sldMk cId="1211549860" sldId="383"/>
            <ac:spMk id="9" creationId="{3C95D33B-0DE8-51C8-5D7D-82A6397C4915}"/>
          </ac:spMkLst>
        </pc:spChg>
        <pc:picChg chg="add del mod">
          <ac:chgData name="Sebastiano Meneghin" userId="9f12ac7e-519c-4a0b-9a4b-006d156226d0" providerId="ADAL" clId="{32D45FA1-20A9-41C2-A759-0C9E76900CBF}" dt="2025-02-24T00:42:25.303" v="22840" actId="478"/>
          <ac:picMkLst>
            <pc:docMk/>
            <pc:sldMk cId="1211549860" sldId="383"/>
            <ac:picMk id="12" creationId="{58E19DDD-E5BC-D366-D3EB-C3EA17C75148}"/>
          </ac:picMkLst>
        </pc:picChg>
        <pc:picChg chg="add mod">
          <ac:chgData name="Sebastiano Meneghin" userId="9f12ac7e-519c-4a0b-9a4b-006d156226d0" providerId="ADAL" clId="{32D45FA1-20A9-41C2-A759-0C9E76900CBF}" dt="2025-02-24T00:42:21.150" v="22839"/>
          <ac:picMkLst>
            <pc:docMk/>
            <pc:sldMk cId="1211549860" sldId="383"/>
            <ac:picMk id="13" creationId="{D8965AA1-C1F2-D40D-CC87-50C59DD8D35C}"/>
          </ac:picMkLst>
        </pc:picChg>
        <pc:picChg chg="add mod">
          <ac:chgData name="Sebastiano Meneghin" userId="9f12ac7e-519c-4a0b-9a4b-006d156226d0" providerId="ADAL" clId="{32D45FA1-20A9-41C2-A759-0C9E76900CBF}" dt="2025-02-24T00:42:25.784" v="22841"/>
          <ac:picMkLst>
            <pc:docMk/>
            <pc:sldMk cId="1211549860" sldId="383"/>
            <ac:picMk id="14" creationId="{30B83478-BDBC-CACF-5077-15C1F3983525}"/>
          </ac:picMkLst>
        </pc:picChg>
        <pc:picChg chg="mod">
          <ac:chgData name="Sebastiano Meneghin" userId="9f12ac7e-519c-4a0b-9a4b-006d156226d0" providerId="ADAL" clId="{32D45FA1-20A9-41C2-A759-0C9E76900CBF}" dt="2025-02-23T22:18:55.583" v="8008" actId="1076"/>
          <ac:picMkLst>
            <pc:docMk/>
            <pc:sldMk cId="1211549860" sldId="383"/>
            <ac:picMk id="15" creationId="{CAB12EBA-BA7B-CAF2-3B7B-1E7C6656D758}"/>
          </ac:picMkLst>
        </pc:picChg>
      </pc:sldChg>
      <pc:sldChg chg="addSp delSp modSp add mod modNotesTx">
        <pc:chgData name="Sebastiano Meneghin" userId="9f12ac7e-519c-4a0b-9a4b-006d156226d0" providerId="ADAL" clId="{32D45FA1-20A9-41C2-A759-0C9E76900CBF}" dt="2025-02-24T19:51:12.427" v="23849" actId="20577"/>
        <pc:sldMkLst>
          <pc:docMk/>
          <pc:sldMk cId="2650254355" sldId="384"/>
        </pc:sldMkLst>
        <pc:spChg chg="mod">
          <ac:chgData name="Sebastiano Meneghin" userId="9f12ac7e-519c-4a0b-9a4b-006d156226d0" providerId="ADAL" clId="{32D45FA1-20A9-41C2-A759-0C9E76900CBF}" dt="2025-02-23T22:31:25.306" v="8280" actId="692"/>
          <ac:spMkLst>
            <pc:docMk/>
            <pc:sldMk cId="2650254355" sldId="384"/>
            <ac:spMk id="2" creationId="{E0706FAD-EEA2-4787-08E2-9E93696D94F3}"/>
          </ac:spMkLst>
        </pc:spChg>
        <pc:spChg chg="mod">
          <ac:chgData name="Sebastiano Meneghin" userId="9f12ac7e-519c-4a0b-9a4b-006d156226d0" providerId="ADAL" clId="{32D45FA1-20A9-41C2-A759-0C9E76900CBF}" dt="2025-02-23T22:31:25.306" v="8280" actId="692"/>
          <ac:spMkLst>
            <pc:docMk/>
            <pc:sldMk cId="2650254355" sldId="384"/>
            <ac:spMk id="3" creationId="{053C1DAE-FD10-9832-C3A0-7790427C9E51}"/>
          </ac:spMkLst>
        </pc:spChg>
        <pc:spChg chg="mod">
          <ac:chgData name="Sebastiano Meneghin" userId="9f12ac7e-519c-4a0b-9a4b-006d156226d0" providerId="ADAL" clId="{32D45FA1-20A9-41C2-A759-0C9E76900CBF}" dt="2025-02-23T22:31:25.306" v="8280" actId="692"/>
          <ac:spMkLst>
            <pc:docMk/>
            <pc:sldMk cId="2650254355" sldId="384"/>
            <ac:spMk id="4" creationId="{734110EF-2EE9-4BFC-9F02-964616ADF6E5}"/>
          </ac:spMkLst>
        </pc:spChg>
        <pc:spChg chg="del">
          <ac:chgData name="Sebastiano Meneghin" userId="9f12ac7e-519c-4a0b-9a4b-006d156226d0" providerId="ADAL" clId="{32D45FA1-20A9-41C2-A759-0C9E76900CBF}" dt="2025-02-23T22:20:57.290" v="8018" actId="478"/>
          <ac:spMkLst>
            <pc:docMk/>
            <pc:sldMk cId="2650254355" sldId="384"/>
            <ac:spMk id="6" creationId="{F30D583A-CED4-391E-60FC-0F199C5F2EFA}"/>
          </ac:spMkLst>
        </pc:spChg>
        <pc:spChg chg="del">
          <ac:chgData name="Sebastiano Meneghin" userId="9f12ac7e-519c-4a0b-9a4b-006d156226d0" providerId="ADAL" clId="{32D45FA1-20A9-41C2-A759-0C9E76900CBF}" dt="2025-02-23T22:20:59.527" v="8019" actId="478"/>
          <ac:spMkLst>
            <pc:docMk/>
            <pc:sldMk cId="2650254355" sldId="384"/>
            <ac:spMk id="7" creationId="{49F871C0-2E38-94E1-2A2E-A8E25648BB98}"/>
          </ac:spMkLst>
        </pc:spChg>
        <pc:spChg chg="del">
          <ac:chgData name="Sebastiano Meneghin" userId="9f12ac7e-519c-4a0b-9a4b-006d156226d0" providerId="ADAL" clId="{32D45FA1-20A9-41C2-A759-0C9E76900CBF}" dt="2025-02-23T22:21:01.602" v="8020" actId="478"/>
          <ac:spMkLst>
            <pc:docMk/>
            <pc:sldMk cId="2650254355" sldId="384"/>
            <ac:spMk id="9" creationId="{2E66CBB9-2EF4-27A6-2E40-2A19060EDDF1}"/>
          </ac:spMkLst>
        </pc:spChg>
        <pc:picChg chg="add mod ord">
          <ac:chgData name="Sebastiano Meneghin" userId="9f12ac7e-519c-4a0b-9a4b-006d156226d0" providerId="ADAL" clId="{32D45FA1-20A9-41C2-A759-0C9E76900CBF}" dt="2025-02-24T00:42:35.519" v="22844" actId="167"/>
          <ac:picMkLst>
            <pc:docMk/>
            <pc:sldMk cId="2650254355" sldId="384"/>
            <ac:picMk id="11" creationId="{E60DE616-1E73-7060-9569-BF9A79891B0C}"/>
          </ac:picMkLst>
        </pc:picChg>
        <pc:picChg chg="del">
          <ac:chgData name="Sebastiano Meneghin" userId="9f12ac7e-519c-4a0b-9a4b-006d156226d0" providerId="ADAL" clId="{32D45FA1-20A9-41C2-A759-0C9E76900CBF}" dt="2025-02-24T00:42:31.880" v="22842" actId="478"/>
          <ac:picMkLst>
            <pc:docMk/>
            <pc:sldMk cId="2650254355" sldId="384"/>
            <ac:picMk id="15" creationId="{519DA234-87BF-60F5-279F-46B5D523C9FF}"/>
          </ac:picMkLst>
        </pc:picChg>
      </pc:sldChg>
      <pc:sldChg chg="addSp delSp modSp add mod modNotesTx">
        <pc:chgData name="Sebastiano Meneghin" userId="9f12ac7e-519c-4a0b-9a4b-006d156226d0" providerId="ADAL" clId="{32D45FA1-20A9-41C2-A759-0C9E76900CBF}" dt="2025-02-24T19:49:47.025" v="23475" actId="20577"/>
        <pc:sldMkLst>
          <pc:docMk/>
          <pc:sldMk cId="2441608780" sldId="385"/>
        </pc:sldMkLst>
        <pc:picChg chg="add del mod ord">
          <ac:chgData name="Sebastiano Meneghin" userId="9f12ac7e-519c-4a0b-9a4b-006d156226d0" providerId="ADAL" clId="{32D45FA1-20A9-41C2-A759-0C9E76900CBF}" dt="2025-02-24T00:42:11.405" v="22838" actId="478"/>
          <ac:picMkLst>
            <pc:docMk/>
            <pc:sldMk cId="2441608780" sldId="385"/>
            <ac:picMk id="2" creationId="{EB85B2F0-9798-532F-052B-1C0B923451AB}"/>
          </ac:picMkLst>
        </pc:picChg>
        <pc:picChg chg="add del">
          <ac:chgData name="Sebastiano Meneghin" userId="9f12ac7e-519c-4a0b-9a4b-006d156226d0" providerId="ADAL" clId="{32D45FA1-20A9-41C2-A759-0C9E76900CBF}" dt="2025-02-24T00:41:35.023" v="22830" actId="22"/>
          <ac:picMkLst>
            <pc:docMk/>
            <pc:sldMk cId="2441608780" sldId="385"/>
            <ac:picMk id="4" creationId="{C6C942D6-BA39-F790-4FF5-0EA9947F55D7}"/>
          </ac:picMkLst>
        </pc:picChg>
        <pc:picChg chg="add mod ord">
          <ac:chgData name="Sebastiano Meneghin" userId="9f12ac7e-519c-4a0b-9a4b-006d156226d0" providerId="ADAL" clId="{32D45FA1-20A9-41C2-A759-0C9E76900CBF}" dt="2025-02-24T00:42:02.383" v="22837" actId="167"/>
          <ac:picMkLst>
            <pc:docMk/>
            <pc:sldMk cId="2441608780" sldId="385"/>
            <ac:picMk id="12" creationId="{DDCACA85-5F12-B644-81D1-ADE11765677D}"/>
          </ac:picMkLst>
        </pc:picChg>
        <pc:picChg chg="del">
          <ac:chgData name="Sebastiano Meneghin" userId="9f12ac7e-519c-4a0b-9a4b-006d156226d0" providerId="ADAL" clId="{32D45FA1-20A9-41C2-A759-0C9E76900CBF}" dt="2025-02-24T00:40:59.298" v="22825" actId="478"/>
          <ac:picMkLst>
            <pc:docMk/>
            <pc:sldMk cId="2441608780" sldId="385"/>
            <ac:picMk id="15" creationId="{117D7B4A-FE42-1E12-7EB1-49159441023B}"/>
          </ac:picMkLst>
        </pc:picChg>
      </pc:sldChg>
      <pc:sldChg chg="modSp add mod ord modShow">
        <pc:chgData name="Sebastiano Meneghin" userId="9f12ac7e-519c-4a0b-9a4b-006d156226d0" providerId="ADAL" clId="{32D45FA1-20A9-41C2-A759-0C9E76900CBF}" dt="2025-02-23T22:24:48.406" v="8049" actId="729"/>
        <pc:sldMkLst>
          <pc:docMk/>
          <pc:sldMk cId="4170946618" sldId="386"/>
        </pc:sldMkLst>
        <pc:spChg chg="mod">
          <ac:chgData name="Sebastiano Meneghin" userId="9f12ac7e-519c-4a0b-9a4b-006d156226d0" providerId="ADAL" clId="{32D45FA1-20A9-41C2-A759-0C9E76900CBF}" dt="2025-02-23T22:23:49.765" v="8038" actId="20577"/>
          <ac:spMkLst>
            <pc:docMk/>
            <pc:sldMk cId="4170946618" sldId="386"/>
            <ac:spMk id="4" creationId="{31C54121-3AD6-CE12-45F3-95B4D19F134A}"/>
          </ac:spMkLst>
        </pc:spChg>
      </pc:sldChg>
      <pc:sldChg chg="modSp add del mod ord">
        <pc:chgData name="Sebastiano Meneghin" userId="9f12ac7e-519c-4a0b-9a4b-006d156226d0" providerId="ADAL" clId="{32D45FA1-20A9-41C2-A759-0C9E76900CBF}" dt="2025-02-23T22:29:09.850" v="8215" actId="47"/>
        <pc:sldMkLst>
          <pc:docMk/>
          <pc:sldMk cId="1711901003" sldId="387"/>
        </pc:sldMkLst>
        <pc:spChg chg="mod">
          <ac:chgData name="Sebastiano Meneghin" userId="9f12ac7e-519c-4a0b-9a4b-006d156226d0" providerId="ADAL" clId="{32D45FA1-20A9-41C2-A759-0C9E76900CBF}" dt="2025-02-23T22:25:46.670" v="8091" actId="20577"/>
          <ac:spMkLst>
            <pc:docMk/>
            <pc:sldMk cId="1711901003" sldId="387"/>
            <ac:spMk id="2" creationId="{67A66A74-844D-27C9-D10B-99535A6E58B8}"/>
          </ac:spMkLst>
        </pc:spChg>
      </pc:sldChg>
      <pc:sldChg chg="modSp add del mod">
        <pc:chgData name="Sebastiano Meneghin" userId="9f12ac7e-519c-4a0b-9a4b-006d156226d0" providerId="ADAL" clId="{32D45FA1-20A9-41C2-A759-0C9E76900CBF}" dt="2025-02-23T22:33:51.130" v="8311" actId="47"/>
        <pc:sldMkLst>
          <pc:docMk/>
          <pc:sldMk cId="3634568291" sldId="388"/>
        </pc:sldMkLst>
        <pc:spChg chg="mod">
          <ac:chgData name="Sebastiano Meneghin" userId="9f12ac7e-519c-4a0b-9a4b-006d156226d0" providerId="ADAL" clId="{32D45FA1-20A9-41C2-A759-0C9E76900CBF}" dt="2025-02-23T22:26:01.637" v="8106" actId="20577"/>
          <ac:spMkLst>
            <pc:docMk/>
            <pc:sldMk cId="3634568291" sldId="388"/>
            <ac:spMk id="2" creationId="{1A354E60-97AF-9320-56F0-916ACA72968A}"/>
          </ac:spMkLst>
        </pc:spChg>
      </pc:sldChg>
      <pc:sldChg chg="addSp delSp modSp add del mod modNotesTx">
        <pc:chgData name="Sebastiano Meneghin" userId="9f12ac7e-519c-4a0b-9a4b-006d156226d0" providerId="ADAL" clId="{32D45FA1-20A9-41C2-A759-0C9E76900CBF}" dt="2025-02-24T23:11:59.528" v="40061" actId="47"/>
        <pc:sldMkLst>
          <pc:docMk/>
          <pc:sldMk cId="1103312840" sldId="389"/>
        </pc:sldMkLst>
        <pc:spChg chg="add mod">
          <ac:chgData name="Sebastiano Meneghin" userId="9f12ac7e-519c-4a0b-9a4b-006d156226d0" providerId="ADAL" clId="{32D45FA1-20A9-41C2-A759-0C9E76900CBF}" dt="2025-02-24T22:49:36.914" v="36363" actId="20577"/>
          <ac:spMkLst>
            <pc:docMk/>
            <pc:sldMk cId="1103312840" sldId="389"/>
            <ac:spMk id="2" creationId="{93FD30B8-861A-6556-82F0-0C8299EA8E1F}"/>
          </ac:spMkLst>
        </pc:spChg>
        <pc:spChg chg="add del mod">
          <ac:chgData name="Sebastiano Meneghin" userId="9f12ac7e-519c-4a0b-9a4b-006d156226d0" providerId="ADAL" clId="{32D45FA1-20A9-41C2-A759-0C9E76900CBF}" dt="2025-02-24T22:47:02.281" v="36294" actId="478"/>
          <ac:spMkLst>
            <pc:docMk/>
            <pc:sldMk cId="1103312840" sldId="389"/>
            <ac:spMk id="4" creationId="{F64BB924-E965-7EF8-E62A-7633811169E0}"/>
          </ac:spMkLst>
        </pc:spChg>
        <pc:spChg chg="mod">
          <ac:chgData name="Sebastiano Meneghin" userId="9f12ac7e-519c-4a0b-9a4b-006d156226d0" providerId="ADAL" clId="{32D45FA1-20A9-41C2-A759-0C9E76900CBF}" dt="2025-02-24T22:49:55.400" v="36378" actId="1076"/>
          <ac:spMkLst>
            <pc:docMk/>
            <pc:sldMk cId="1103312840" sldId="389"/>
            <ac:spMk id="5" creationId="{AF8BBF3A-9B38-D5D5-689F-C836F52FD4D1}"/>
          </ac:spMkLst>
        </pc:spChg>
        <pc:spChg chg="add mod">
          <ac:chgData name="Sebastiano Meneghin" userId="9f12ac7e-519c-4a0b-9a4b-006d156226d0" providerId="ADAL" clId="{32D45FA1-20A9-41C2-A759-0C9E76900CBF}" dt="2025-02-24T22:47:07.204" v="36296"/>
          <ac:spMkLst>
            <pc:docMk/>
            <pc:sldMk cId="1103312840" sldId="389"/>
            <ac:spMk id="6" creationId="{F792D1F0-87EB-3797-7563-E344FE4CB8BB}"/>
          </ac:spMkLst>
        </pc:spChg>
        <pc:spChg chg="mod">
          <ac:chgData name="Sebastiano Meneghin" userId="9f12ac7e-519c-4a0b-9a4b-006d156226d0" providerId="ADAL" clId="{32D45FA1-20A9-41C2-A759-0C9E76900CBF}" dt="2025-02-23T22:28:45.701" v="8172" actId="20577"/>
          <ac:spMkLst>
            <pc:docMk/>
            <pc:sldMk cId="1103312840" sldId="389"/>
            <ac:spMk id="8" creationId="{8183C683-7C21-DCA5-44AE-241C1A4E872B}"/>
          </ac:spMkLst>
        </pc:spChg>
        <pc:spChg chg="mod">
          <ac:chgData name="Sebastiano Meneghin" userId="9f12ac7e-519c-4a0b-9a4b-006d156226d0" providerId="ADAL" clId="{32D45FA1-20A9-41C2-A759-0C9E76900CBF}" dt="2025-02-24T22:49:50.080" v="36377" actId="1036"/>
          <ac:spMkLst>
            <pc:docMk/>
            <pc:sldMk cId="1103312840" sldId="389"/>
            <ac:spMk id="9" creationId="{0E959566-D406-0755-9858-8E9D0F373AE9}"/>
          </ac:spMkLst>
        </pc:spChg>
      </pc:sldChg>
      <pc:sldChg chg="modSp add del mod modNotesTx">
        <pc:chgData name="Sebastiano Meneghin" userId="9f12ac7e-519c-4a0b-9a4b-006d156226d0" providerId="ADAL" clId="{32D45FA1-20A9-41C2-A759-0C9E76900CBF}" dt="2025-02-24T23:12:00.601" v="40062" actId="47"/>
        <pc:sldMkLst>
          <pc:docMk/>
          <pc:sldMk cId="3844736246" sldId="390"/>
        </pc:sldMkLst>
        <pc:spChg chg="mod">
          <ac:chgData name="Sebastiano Meneghin" userId="9f12ac7e-519c-4a0b-9a4b-006d156226d0" providerId="ADAL" clId="{32D45FA1-20A9-41C2-A759-0C9E76900CBF}" dt="2025-02-23T22:29:46.451" v="8228" actId="207"/>
          <ac:spMkLst>
            <pc:docMk/>
            <pc:sldMk cId="3844736246" sldId="390"/>
            <ac:spMk id="5" creationId="{41F57062-CF48-7ED3-9621-655D8B691D4C}"/>
          </ac:spMkLst>
        </pc:spChg>
        <pc:spChg chg="mod">
          <ac:chgData name="Sebastiano Meneghin" userId="9f12ac7e-519c-4a0b-9a4b-006d156226d0" providerId="ADAL" clId="{32D45FA1-20A9-41C2-A759-0C9E76900CBF}" dt="2025-02-23T22:29:23.666" v="8227" actId="20577"/>
          <ac:spMkLst>
            <pc:docMk/>
            <pc:sldMk cId="3844736246" sldId="390"/>
            <ac:spMk id="8" creationId="{36C0048B-6E41-9E6F-D5AA-F09F2553AF3C}"/>
          </ac:spMkLst>
        </pc:spChg>
        <pc:spChg chg="mod">
          <ac:chgData name="Sebastiano Meneghin" userId="9f12ac7e-519c-4a0b-9a4b-006d156226d0" providerId="ADAL" clId="{32D45FA1-20A9-41C2-A759-0C9E76900CBF}" dt="2025-02-23T22:30:31.793" v="8277" actId="207"/>
          <ac:spMkLst>
            <pc:docMk/>
            <pc:sldMk cId="3844736246" sldId="390"/>
            <ac:spMk id="9" creationId="{E74E4E4F-A1CA-704F-F202-69A774F32871}"/>
          </ac:spMkLst>
        </pc:spChg>
      </pc:sldChg>
      <pc:sldChg chg="add del">
        <pc:chgData name="Sebastiano Meneghin" userId="9f12ac7e-519c-4a0b-9a4b-006d156226d0" providerId="ADAL" clId="{32D45FA1-20A9-41C2-A759-0C9E76900CBF}" dt="2025-02-24T00:44:47.123" v="22871" actId="47"/>
        <pc:sldMkLst>
          <pc:docMk/>
          <pc:sldMk cId="2751435324" sldId="391"/>
        </pc:sldMkLst>
      </pc:sldChg>
      <pc:sldChg chg="addSp modSp add mod modNotesTx">
        <pc:chgData name="Sebastiano Meneghin" userId="9f12ac7e-519c-4a0b-9a4b-006d156226d0" providerId="ADAL" clId="{32D45FA1-20A9-41C2-A759-0C9E76900CBF}" dt="2025-02-24T19:54:17.662" v="24197" actId="20577"/>
        <pc:sldMkLst>
          <pc:docMk/>
          <pc:sldMk cId="3945040689" sldId="392"/>
        </pc:sldMkLst>
        <pc:spChg chg="add mod">
          <ac:chgData name="Sebastiano Meneghin" userId="9f12ac7e-519c-4a0b-9a4b-006d156226d0" providerId="ADAL" clId="{32D45FA1-20A9-41C2-A759-0C9E76900CBF}" dt="2025-02-24T00:44:42.174" v="22870" actId="1036"/>
          <ac:spMkLst>
            <pc:docMk/>
            <pc:sldMk cId="3945040689" sldId="392"/>
            <ac:spMk id="3" creationId="{45F39776-E189-1384-043D-97E794BFD63D}"/>
          </ac:spMkLst>
        </pc:spChg>
        <pc:spChg chg="add mod">
          <ac:chgData name="Sebastiano Meneghin" userId="9f12ac7e-519c-4a0b-9a4b-006d156226d0" providerId="ADAL" clId="{32D45FA1-20A9-41C2-A759-0C9E76900CBF}" dt="2025-02-24T00:44:42.174" v="22870" actId="1036"/>
          <ac:spMkLst>
            <pc:docMk/>
            <pc:sldMk cId="3945040689" sldId="392"/>
            <ac:spMk id="4" creationId="{1BCAFE5F-066A-8A28-78D7-4CC565A54F02}"/>
          </ac:spMkLst>
        </pc:spChg>
        <pc:spChg chg="add mod">
          <ac:chgData name="Sebastiano Meneghin" userId="9f12ac7e-519c-4a0b-9a4b-006d156226d0" providerId="ADAL" clId="{32D45FA1-20A9-41C2-A759-0C9E76900CBF}" dt="2025-02-24T00:44:42.174" v="22870" actId="1036"/>
          <ac:spMkLst>
            <pc:docMk/>
            <pc:sldMk cId="3945040689" sldId="392"/>
            <ac:spMk id="5" creationId="{E3C3749A-08CA-6223-7421-6F92726171BC}"/>
          </ac:spMkLst>
        </pc:spChg>
      </pc:sldChg>
      <pc:sldChg chg="add modNotesTx">
        <pc:chgData name="Sebastiano Meneghin" userId="9f12ac7e-519c-4a0b-9a4b-006d156226d0" providerId="ADAL" clId="{32D45FA1-20A9-41C2-A759-0C9E76900CBF}" dt="2025-02-24T20:05:11.109" v="25832" actId="20577"/>
        <pc:sldMkLst>
          <pc:docMk/>
          <pc:sldMk cId="1268505195" sldId="393"/>
        </pc:sldMkLst>
      </pc:sldChg>
      <pc:sldChg chg="add del">
        <pc:chgData name="Sebastiano Meneghin" userId="9f12ac7e-519c-4a0b-9a4b-006d156226d0" providerId="ADAL" clId="{32D45FA1-20A9-41C2-A759-0C9E76900CBF}" dt="2025-02-24T00:50:03.524" v="22890" actId="47"/>
        <pc:sldMkLst>
          <pc:docMk/>
          <pc:sldMk cId="4227767760" sldId="393"/>
        </pc:sldMkLst>
      </pc:sldChg>
      <pc:sldChg chg="addSp modSp add mod modNotesTx">
        <pc:chgData name="Sebastiano Meneghin" userId="9f12ac7e-519c-4a0b-9a4b-006d156226d0" providerId="ADAL" clId="{32D45FA1-20A9-41C2-A759-0C9E76900CBF}" dt="2025-02-24T20:04:11.097" v="25568" actId="20577"/>
        <pc:sldMkLst>
          <pc:docMk/>
          <pc:sldMk cId="1262099849" sldId="394"/>
        </pc:sldMkLst>
        <pc:spChg chg="add mod">
          <ac:chgData name="Sebastiano Meneghin" userId="9f12ac7e-519c-4a0b-9a4b-006d156226d0" providerId="ADAL" clId="{32D45FA1-20A9-41C2-A759-0C9E76900CBF}" dt="2025-02-24T20:00:28.739" v="24722" actId="1036"/>
          <ac:spMkLst>
            <pc:docMk/>
            <pc:sldMk cId="1262099849" sldId="394"/>
            <ac:spMk id="4" creationId="{D3AD1DD3-D8E3-7659-CD12-5C3045E3D0FE}"/>
          </ac:spMkLst>
        </pc:spChg>
        <pc:spChg chg="add mod">
          <ac:chgData name="Sebastiano Meneghin" userId="9f12ac7e-519c-4a0b-9a4b-006d156226d0" providerId="ADAL" clId="{32D45FA1-20A9-41C2-A759-0C9E76900CBF}" dt="2025-02-24T20:00:28.739" v="24722" actId="1036"/>
          <ac:spMkLst>
            <pc:docMk/>
            <pc:sldMk cId="1262099849" sldId="394"/>
            <ac:spMk id="8" creationId="{F6448F39-D95F-2DB4-D8BA-86127CCBDD2D}"/>
          </ac:spMkLst>
        </pc:spChg>
        <pc:spChg chg="add mod">
          <ac:chgData name="Sebastiano Meneghin" userId="9f12ac7e-519c-4a0b-9a4b-006d156226d0" providerId="ADAL" clId="{32D45FA1-20A9-41C2-A759-0C9E76900CBF}" dt="2025-02-24T20:00:28.739" v="24722" actId="1036"/>
          <ac:spMkLst>
            <pc:docMk/>
            <pc:sldMk cId="1262099849" sldId="394"/>
            <ac:spMk id="9" creationId="{B1F1F392-9BDF-39DF-2514-E4C50C2DD717}"/>
          </ac:spMkLst>
        </pc:spChg>
      </pc:sldChg>
      <pc:sldChg chg="addSp modSp add mod modNotesTx">
        <pc:chgData name="Sebastiano Meneghin" userId="9f12ac7e-519c-4a0b-9a4b-006d156226d0" providerId="ADAL" clId="{32D45FA1-20A9-41C2-A759-0C9E76900CBF}" dt="2025-02-24T23:53:39.836" v="40166" actId="20577"/>
        <pc:sldMkLst>
          <pc:docMk/>
          <pc:sldMk cId="4191267347" sldId="395"/>
        </pc:sldMkLst>
        <pc:spChg chg="add mod">
          <ac:chgData name="Sebastiano Meneghin" userId="9f12ac7e-519c-4a0b-9a4b-006d156226d0" providerId="ADAL" clId="{32D45FA1-20A9-41C2-A759-0C9E76900CBF}" dt="2025-02-24T20:07:46.269" v="26149" actId="1035"/>
          <ac:spMkLst>
            <pc:docMk/>
            <pc:sldMk cId="4191267347" sldId="395"/>
            <ac:spMk id="3" creationId="{4CE5F7DE-C60A-82FB-CE18-F555BB5EE037}"/>
          </ac:spMkLst>
        </pc:spChg>
        <pc:spChg chg="add mod">
          <ac:chgData name="Sebastiano Meneghin" userId="9f12ac7e-519c-4a0b-9a4b-006d156226d0" providerId="ADAL" clId="{32D45FA1-20A9-41C2-A759-0C9E76900CBF}" dt="2025-02-24T20:07:40.361" v="26146" actId="1035"/>
          <ac:spMkLst>
            <pc:docMk/>
            <pc:sldMk cId="4191267347" sldId="395"/>
            <ac:spMk id="4" creationId="{21601C25-6F33-1861-5B07-49BD2CCE7CCE}"/>
          </ac:spMkLst>
        </pc:spChg>
        <pc:spChg chg="add mod">
          <ac:chgData name="Sebastiano Meneghin" userId="9f12ac7e-519c-4a0b-9a4b-006d156226d0" providerId="ADAL" clId="{32D45FA1-20A9-41C2-A759-0C9E76900CBF}" dt="2025-02-24T20:07:33.943" v="26145" actId="14100"/>
          <ac:spMkLst>
            <pc:docMk/>
            <pc:sldMk cId="4191267347" sldId="395"/>
            <ac:spMk id="8" creationId="{EA05BEFE-AAE5-52E7-3B37-257B170873AB}"/>
          </ac:spMkLst>
        </pc:spChg>
      </pc:sldChg>
      <pc:sldChg chg="addSp delSp modSp add mod modNotesTx">
        <pc:chgData name="Sebastiano Meneghin" userId="9f12ac7e-519c-4a0b-9a4b-006d156226d0" providerId="ADAL" clId="{32D45FA1-20A9-41C2-A759-0C9E76900CBF}" dt="2025-02-24T22:32:12.772" v="35763" actId="478"/>
        <pc:sldMkLst>
          <pc:docMk/>
          <pc:sldMk cId="4022893602" sldId="396"/>
        </pc:sldMkLst>
        <pc:spChg chg="del">
          <ac:chgData name="Sebastiano Meneghin" userId="9f12ac7e-519c-4a0b-9a4b-006d156226d0" providerId="ADAL" clId="{32D45FA1-20A9-41C2-A759-0C9E76900CBF}" dt="2025-02-24T22:32:12.772" v="35763" actId="478"/>
          <ac:spMkLst>
            <pc:docMk/>
            <pc:sldMk cId="4022893602" sldId="396"/>
            <ac:spMk id="9" creationId="{D98E091B-E1D3-F06D-EFCE-13BA60E0F300}"/>
          </ac:spMkLst>
        </pc:spChg>
        <pc:spChg chg="del">
          <ac:chgData name="Sebastiano Meneghin" userId="9f12ac7e-519c-4a0b-9a4b-006d156226d0" providerId="ADAL" clId="{32D45FA1-20A9-41C2-A759-0C9E76900CBF}" dt="2025-02-24T22:32:12.772" v="35763" actId="478"/>
          <ac:spMkLst>
            <pc:docMk/>
            <pc:sldMk cId="4022893602" sldId="396"/>
            <ac:spMk id="10" creationId="{7DD4F3DF-DCEB-AF2E-1E67-53922FD07B1C}"/>
          </ac:spMkLst>
        </pc:spChg>
        <pc:spChg chg="del">
          <ac:chgData name="Sebastiano Meneghin" userId="9f12ac7e-519c-4a0b-9a4b-006d156226d0" providerId="ADAL" clId="{32D45FA1-20A9-41C2-A759-0C9E76900CBF}" dt="2025-02-24T22:32:12.772" v="35763" actId="478"/>
          <ac:spMkLst>
            <pc:docMk/>
            <pc:sldMk cId="4022893602" sldId="396"/>
            <ac:spMk id="11" creationId="{F2ED8FED-B789-290F-8223-5A7E0D46DDBD}"/>
          </ac:spMkLst>
        </pc:spChg>
        <pc:picChg chg="add mod ord">
          <ac:chgData name="Sebastiano Meneghin" userId="9f12ac7e-519c-4a0b-9a4b-006d156226d0" providerId="ADAL" clId="{32D45FA1-20A9-41C2-A759-0C9E76900CBF}" dt="2025-02-24T20:29:01.775" v="28507" actId="1035"/>
          <ac:picMkLst>
            <pc:docMk/>
            <pc:sldMk cId="4022893602" sldId="396"/>
            <ac:picMk id="3" creationId="{B8EE8E23-9C0E-4445-83CE-090960513C4B}"/>
          </ac:picMkLst>
        </pc:picChg>
        <pc:picChg chg="del">
          <ac:chgData name="Sebastiano Meneghin" userId="9f12ac7e-519c-4a0b-9a4b-006d156226d0" providerId="ADAL" clId="{32D45FA1-20A9-41C2-A759-0C9E76900CBF}" dt="2025-02-24T20:28:45.928" v="28482" actId="478"/>
          <ac:picMkLst>
            <pc:docMk/>
            <pc:sldMk cId="4022893602" sldId="396"/>
            <ac:picMk id="5" creationId="{D33DE883-45B9-C1F8-614E-463C1EE2D6DD}"/>
          </ac:picMkLst>
        </pc:picChg>
      </pc:sldChg>
      <pc:sldChg chg="add modNotesTx">
        <pc:chgData name="Sebastiano Meneghin" userId="9f12ac7e-519c-4a0b-9a4b-006d156226d0" providerId="ADAL" clId="{32D45FA1-20A9-41C2-A759-0C9E76900CBF}" dt="2025-02-24T20:31:11.203" v="28778" actId="20577"/>
        <pc:sldMkLst>
          <pc:docMk/>
          <pc:sldMk cId="2482500313" sldId="397"/>
        </pc:sldMkLst>
      </pc:sldChg>
      <pc:sldChg chg="addSp delSp modSp add mod ord modNotesTx">
        <pc:chgData name="Sebastiano Meneghin" userId="9f12ac7e-519c-4a0b-9a4b-006d156226d0" providerId="ADAL" clId="{32D45FA1-20A9-41C2-A759-0C9E76900CBF}" dt="2025-02-24T23:51:04.684" v="40142" actId="20577"/>
        <pc:sldMkLst>
          <pc:docMk/>
          <pc:sldMk cId="3985142599" sldId="398"/>
        </pc:sldMkLst>
        <pc:spChg chg="mod">
          <ac:chgData name="Sebastiano Meneghin" userId="9f12ac7e-519c-4a0b-9a4b-006d156226d0" providerId="ADAL" clId="{32D45FA1-20A9-41C2-A759-0C9E76900CBF}" dt="2025-02-24T20:36:39.316" v="29147" actId="20577"/>
          <ac:spMkLst>
            <pc:docMk/>
            <pc:sldMk cId="3985142599" sldId="398"/>
            <ac:spMk id="7" creationId="{873EA8C4-6D30-0B42-06EC-384DD69094FF}"/>
          </ac:spMkLst>
        </pc:spChg>
        <pc:spChg chg="del">
          <ac:chgData name="Sebastiano Meneghin" userId="9f12ac7e-519c-4a0b-9a4b-006d156226d0" providerId="ADAL" clId="{32D45FA1-20A9-41C2-A759-0C9E76900CBF}" dt="2025-02-24T20:33:55.373" v="28819" actId="478"/>
          <ac:spMkLst>
            <pc:docMk/>
            <pc:sldMk cId="3985142599" sldId="398"/>
            <ac:spMk id="8" creationId="{6F331FA3-ABF6-33FD-5849-1C6971774F60}"/>
          </ac:spMkLst>
        </pc:spChg>
        <pc:spChg chg="add del">
          <ac:chgData name="Sebastiano Meneghin" userId="9f12ac7e-519c-4a0b-9a4b-006d156226d0" providerId="ADAL" clId="{32D45FA1-20A9-41C2-A759-0C9E76900CBF}" dt="2025-02-24T20:33:17.980" v="28784" actId="22"/>
          <ac:spMkLst>
            <pc:docMk/>
            <pc:sldMk cId="3985142599" sldId="398"/>
            <ac:spMk id="10" creationId="{4BA26371-9B9A-A2B6-5562-0C30C843E178}"/>
          </ac:spMkLst>
        </pc:spChg>
        <pc:picChg chg="mod">
          <ac:chgData name="Sebastiano Meneghin" userId="9f12ac7e-519c-4a0b-9a4b-006d156226d0" providerId="ADAL" clId="{32D45FA1-20A9-41C2-A759-0C9E76900CBF}" dt="2025-02-24T20:33:01.189" v="28782" actId="14826"/>
          <ac:picMkLst>
            <pc:docMk/>
            <pc:sldMk cId="3985142599" sldId="398"/>
            <ac:picMk id="2" creationId="{A8F87966-3F14-3981-D9AF-CAD5FE48A90A}"/>
          </ac:picMkLst>
        </pc:picChg>
        <pc:picChg chg="del">
          <ac:chgData name="Sebastiano Meneghin" userId="9f12ac7e-519c-4a0b-9a4b-006d156226d0" providerId="ADAL" clId="{32D45FA1-20A9-41C2-A759-0C9E76900CBF}" dt="2025-02-24T20:33:41.258" v="28790" actId="478"/>
          <ac:picMkLst>
            <pc:docMk/>
            <pc:sldMk cId="3985142599" sldId="398"/>
            <ac:picMk id="5" creationId="{D6C37545-A17F-BEDC-BC04-D3875BA1207B}"/>
          </ac:picMkLst>
        </pc:picChg>
        <pc:picChg chg="add del">
          <ac:chgData name="Sebastiano Meneghin" userId="9f12ac7e-519c-4a0b-9a4b-006d156226d0" providerId="ADAL" clId="{32D45FA1-20A9-41C2-A759-0C9E76900CBF}" dt="2025-02-24T20:33:24.426" v="28786" actId="478"/>
          <ac:picMkLst>
            <pc:docMk/>
            <pc:sldMk cId="3985142599" sldId="398"/>
            <ac:picMk id="12" creationId="{8AB7CEBC-1B09-B0DF-7C5A-D57FDEFC4E11}"/>
          </ac:picMkLst>
        </pc:picChg>
        <pc:picChg chg="add mod">
          <ac:chgData name="Sebastiano Meneghin" userId="9f12ac7e-519c-4a0b-9a4b-006d156226d0" providerId="ADAL" clId="{32D45FA1-20A9-41C2-A759-0C9E76900CBF}" dt="2025-02-24T20:33:48.713" v="28818" actId="1038"/>
          <ac:picMkLst>
            <pc:docMk/>
            <pc:sldMk cId="3985142599" sldId="398"/>
            <ac:picMk id="13" creationId="{A4C6EB47-3FC7-C025-3916-BB360FB6D2F0}"/>
          </ac:picMkLst>
        </pc:picChg>
      </pc:sldChg>
      <pc:sldChg chg="add del">
        <pc:chgData name="Sebastiano Meneghin" userId="9f12ac7e-519c-4a0b-9a4b-006d156226d0" providerId="ADAL" clId="{32D45FA1-20A9-41C2-A759-0C9E76900CBF}" dt="2025-02-24T20:45:00.581" v="30359" actId="47"/>
        <pc:sldMkLst>
          <pc:docMk/>
          <pc:sldMk cId="443110966" sldId="399"/>
        </pc:sldMkLst>
      </pc:sldChg>
      <pc:sldChg chg="add del">
        <pc:chgData name="Sebastiano Meneghin" userId="9f12ac7e-519c-4a0b-9a4b-006d156226d0" providerId="ADAL" clId="{32D45FA1-20A9-41C2-A759-0C9E76900CBF}" dt="2025-02-24T22:04:13.712" v="33109" actId="47"/>
        <pc:sldMkLst>
          <pc:docMk/>
          <pc:sldMk cId="1625366948" sldId="399"/>
        </pc:sldMkLst>
      </pc:sldChg>
      <pc:sldChg chg="add del">
        <pc:chgData name="Sebastiano Meneghin" userId="9f12ac7e-519c-4a0b-9a4b-006d156226d0" providerId="ADAL" clId="{32D45FA1-20A9-41C2-A759-0C9E76900CBF}" dt="2025-02-24T20:45:01.398" v="30360" actId="47"/>
        <pc:sldMkLst>
          <pc:docMk/>
          <pc:sldMk cId="327238732" sldId="400"/>
        </pc:sldMkLst>
      </pc:sldChg>
      <pc:sldChg chg="delSp modSp add mod modNotesTx">
        <pc:chgData name="Sebastiano Meneghin" userId="9f12ac7e-519c-4a0b-9a4b-006d156226d0" providerId="ADAL" clId="{32D45FA1-20A9-41C2-A759-0C9E76900CBF}" dt="2025-02-24T21:34:41.013" v="31092" actId="1076"/>
        <pc:sldMkLst>
          <pc:docMk/>
          <pc:sldMk cId="1310968989" sldId="400"/>
        </pc:sldMkLst>
        <pc:spChg chg="mod">
          <ac:chgData name="Sebastiano Meneghin" userId="9f12ac7e-519c-4a0b-9a4b-006d156226d0" providerId="ADAL" clId="{32D45FA1-20A9-41C2-A759-0C9E76900CBF}" dt="2025-02-24T21:34:41.013" v="31092" actId="1076"/>
          <ac:spMkLst>
            <pc:docMk/>
            <pc:sldMk cId="1310968989" sldId="400"/>
            <ac:spMk id="21" creationId="{4762C14C-0AE6-31C4-E582-E546E5DA68E5}"/>
          </ac:spMkLst>
        </pc:spChg>
        <pc:spChg chg="del">
          <ac:chgData name="Sebastiano Meneghin" userId="9f12ac7e-519c-4a0b-9a4b-006d156226d0" providerId="ADAL" clId="{32D45FA1-20A9-41C2-A759-0C9E76900CBF}" dt="2025-02-24T21:09:59.014" v="30395" actId="478"/>
          <ac:spMkLst>
            <pc:docMk/>
            <pc:sldMk cId="1310968989" sldId="400"/>
            <ac:spMk id="22" creationId="{7B2F1731-5B0B-BE63-A2FF-0BDCC5F09978}"/>
          </ac:spMkLst>
        </pc:spChg>
      </pc:sldChg>
      <pc:sldChg chg="addSp delSp modSp add mod modClrScheme chgLayout modNotesTx">
        <pc:chgData name="Sebastiano Meneghin" userId="9f12ac7e-519c-4a0b-9a4b-006d156226d0" providerId="ADAL" clId="{32D45FA1-20A9-41C2-A759-0C9E76900CBF}" dt="2025-02-24T21:35:03.288" v="31096" actId="1037"/>
        <pc:sldMkLst>
          <pc:docMk/>
          <pc:sldMk cId="2565693555" sldId="401"/>
        </pc:sldMkLst>
        <pc:spChg chg="del">
          <ac:chgData name="Sebastiano Meneghin" userId="9f12ac7e-519c-4a0b-9a4b-006d156226d0" providerId="ADAL" clId="{32D45FA1-20A9-41C2-A759-0C9E76900CBF}" dt="2025-02-24T21:12:22.532" v="30414" actId="478"/>
          <ac:spMkLst>
            <pc:docMk/>
            <pc:sldMk cId="2565693555" sldId="401"/>
            <ac:spMk id="2" creationId="{8CAB8851-4850-4B5F-C013-A2316C35EAAD}"/>
          </ac:spMkLst>
        </pc:spChg>
        <pc:spChg chg="add del">
          <ac:chgData name="Sebastiano Meneghin" userId="9f12ac7e-519c-4a0b-9a4b-006d156226d0" providerId="ADAL" clId="{32D45FA1-20A9-41C2-A759-0C9E76900CBF}" dt="2025-02-24T21:14:33.755" v="30461" actId="22"/>
          <ac:spMkLst>
            <pc:docMk/>
            <pc:sldMk cId="2565693555" sldId="401"/>
            <ac:spMk id="4" creationId="{3F68FD24-2222-41F9-DC21-18942CE2A71B}"/>
          </ac:spMkLst>
        </pc:spChg>
        <pc:spChg chg="add del mod ord">
          <ac:chgData name="Sebastiano Meneghin" userId="9f12ac7e-519c-4a0b-9a4b-006d156226d0" providerId="ADAL" clId="{32D45FA1-20A9-41C2-A759-0C9E76900CBF}" dt="2025-02-24T21:19:06.978" v="30521" actId="478"/>
          <ac:spMkLst>
            <pc:docMk/>
            <pc:sldMk cId="2565693555" sldId="401"/>
            <ac:spMk id="5" creationId="{0CC6043D-64F5-F6D6-43C6-E3916FCB0C33}"/>
          </ac:spMkLst>
        </pc:spChg>
        <pc:spChg chg="add del mod ord">
          <ac:chgData name="Sebastiano Meneghin" userId="9f12ac7e-519c-4a0b-9a4b-006d156226d0" providerId="ADAL" clId="{32D45FA1-20A9-41C2-A759-0C9E76900CBF}" dt="2025-02-24T21:18:25.583" v="30513" actId="478"/>
          <ac:spMkLst>
            <pc:docMk/>
            <pc:sldMk cId="2565693555" sldId="401"/>
            <ac:spMk id="6" creationId="{C437B348-9702-CB72-459D-552960AEE1D1}"/>
          </ac:spMkLst>
        </pc:spChg>
        <pc:spChg chg="add del mod ord">
          <ac:chgData name="Sebastiano Meneghin" userId="9f12ac7e-519c-4a0b-9a4b-006d156226d0" providerId="ADAL" clId="{32D45FA1-20A9-41C2-A759-0C9E76900CBF}" dt="2025-02-24T21:20:50.440" v="30564" actId="478"/>
          <ac:spMkLst>
            <pc:docMk/>
            <pc:sldMk cId="2565693555" sldId="401"/>
            <ac:spMk id="7" creationId="{C00710E7-6928-941D-67D0-0D35E2A20642}"/>
          </ac:spMkLst>
        </pc:spChg>
        <pc:spChg chg="add mod ord">
          <ac:chgData name="Sebastiano Meneghin" userId="9f12ac7e-519c-4a0b-9a4b-006d156226d0" providerId="ADAL" clId="{32D45FA1-20A9-41C2-A759-0C9E76900CBF}" dt="2025-02-24T21:35:03.288" v="31096" actId="1037"/>
          <ac:spMkLst>
            <pc:docMk/>
            <pc:sldMk cId="2565693555" sldId="401"/>
            <ac:spMk id="10" creationId="{D7D2C8B0-CFC4-E3BC-FD15-BA0BE10D5CDA}"/>
          </ac:spMkLst>
        </pc:spChg>
        <pc:spChg chg="add mod ord">
          <ac:chgData name="Sebastiano Meneghin" userId="9f12ac7e-519c-4a0b-9a4b-006d156226d0" providerId="ADAL" clId="{32D45FA1-20A9-41C2-A759-0C9E76900CBF}" dt="2025-02-24T21:20:46.068" v="30563" actId="700"/>
          <ac:spMkLst>
            <pc:docMk/>
            <pc:sldMk cId="2565693555" sldId="401"/>
            <ac:spMk id="12" creationId="{098DAA23-BFD4-2690-DFF6-0FA9395A28DA}"/>
          </ac:spMkLst>
        </pc:spChg>
        <pc:spChg chg="add del mod">
          <ac:chgData name="Sebastiano Meneghin" userId="9f12ac7e-519c-4a0b-9a4b-006d156226d0" providerId="ADAL" clId="{32D45FA1-20A9-41C2-A759-0C9E76900CBF}" dt="2025-02-24T21:20:17.758" v="30553" actId="26606"/>
          <ac:spMkLst>
            <pc:docMk/>
            <pc:sldMk cId="2565693555" sldId="401"/>
            <ac:spMk id="14" creationId="{F52184E0-4E16-1309-A160-ECC6516AA31F}"/>
          </ac:spMkLst>
        </pc:spChg>
        <pc:spChg chg="add del mod">
          <ac:chgData name="Sebastiano Meneghin" userId="9f12ac7e-519c-4a0b-9a4b-006d156226d0" providerId="ADAL" clId="{32D45FA1-20A9-41C2-A759-0C9E76900CBF}" dt="2025-02-24T21:20:36.653" v="30562" actId="26606"/>
          <ac:spMkLst>
            <pc:docMk/>
            <pc:sldMk cId="2565693555" sldId="401"/>
            <ac:spMk id="15" creationId="{F52184E0-4E16-1309-A160-ECC6516AA31F}"/>
          </ac:spMkLst>
        </pc:spChg>
        <pc:spChg chg="del">
          <ac:chgData name="Sebastiano Meneghin" userId="9f12ac7e-519c-4a0b-9a4b-006d156226d0" providerId="ADAL" clId="{32D45FA1-20A9-41C2-A759-0C9E76900CBF}" dt="2025-02-24T21:12:22.532" v="30414" actId="478"/>
          <ac:spMkLst>
            <pc:docMk/>
            <pc:sldMk cId="2565693555" sldId="401"/>
            <ac:spMk id="17" creationId="{B619C288-46C5-9999-F95F-9ECD2B8D99B3}"/>
          </ac:spMkLst>
        </pc:spChg>
        <pc:spChg chg="del">
          <ac:chgData name="Sebastiano Meneghin" userId="9f12ac7e-519c-4a0b-9a4b-006d156226d0" providerId="ADAL" clId="{32D45FA1-20A9-41C2-A759-0C9E76900CBF}" dt="2025-02-24T21:12:22.532" v="30414" actId="478"/>
          <ac:spMkLst>
            <pc:docMk/>
            <pc:sldMk cId="2565693555" sldId="401"/>
            <ac:spMk id="18" creationId="{FF4E1A0D-F0C9-9ECA-03E6-B2EDCCFCD48A}"/>
          </ac:spMkLst>
        </pc:spChg>
        <pc:spChg chg="del">
          <ac:chgData name="Sebastiano Meneghin" userId="9f12ac7e-519c-4a0b-9a4b-006d156226d0" providerId="ADAL" clId="{32D45FA1-20A9-41C2-A759-0C9E76900CBF}" dt="2025-02-24T21:12:22.532" v="30414" actId="478"/>
          <ac:spMkLst>
            <pc:docMk/>
            <pc:sldMk cId="2565693555" sldId="401"/>
            <ac:spMk id="19" creationId="{3D9450D8-F50E-9FDA-9207-2BE9A9FD93BA}"/>
          </ac:spMkLst>
        </pc:spChg>
        <pc:spChg chg="del">
          <ac:chgData name="Sebastiano Meneghin" userId="9f12ac7e-519c-4a0b-9a4b-006d156226d0" providerId="ADAL" clId="{32D45FA1-20A9-41C2-A759-0C9E76900CBF}" dt="2025-02-24T21:12:22.532" v="30414" actId="478"/>
          <ac:spMkLst>
            <pc:docMk/>
            <pc:sldMk cId="2565693555" sldId="401"/>
            <ac:spMk id="20" creationId="{7393BD2A-9ED9-B46A-8D2D-B59994563134}"/>
          </ac:spMkLst>
        </pc:spChg>
        <pc:spChg chg="del mod">
          <ac:chgData name="Sebastiano Meneghin" userId="9f12ac7e-519c-4a0b-9a4b-006d156226d0" providerId="ADAL" clId="{32D45FA1-20A9-41C2-A759-0C9E76900CBF}" dt="2025-02-24T21:18:28.868" v="30514" actId="478"/>
          <ac:spMkLst>
            <pc:docMk/>
            <pc:sldMk cId="2565693555" sldId="401"/>
            <ac:spMk id="21" creationId="{E7A5A31A-2ED0-B71D-55E9-D150D2B92238}"/>
          </ac:spMkLst>
        </pc:spChg>
        <pc:picChg chg="add del mod">
          <ac:chgData name="Sebastiano Meneghin" userId="9f12ac7e-519c-4a0b-9a4b-006d156226d0" providerId="ADAL" clId="{32D45FA1-20A9-41C2-A759-0C9E76900CBF}" dt="2025-02-24T21:22:34.147" v="30597" actId="478"/>
          <ac:picMkLst>
            <pc:docMk/>
            <pc:sldMk cId="2565693555" sldId="401"/>
            <ac:picMk id="8" creationId="{4C4624A1-5701-DC4C-84D9-C5D082A3473D}"/>
          </ac:picMkLst>
        </pc:picChg>
      </pc:sldChg>
      <pc:sldChg chg="addSp modSp add mod">
        <pc:chgData name="Sebastiano Meneghin" userId="9f12ac7e-519c-4a0b-9a4b-006d156226d0" providerId="ADAL" clId="{32D45FA1-20A9-41C2-A759-0C9E76900CBF}" dt="2025-02-24T22:32:59.707" v="35772" actId="1038"/>
        <pc:sldMkLst>
          <pc:docMk/>
          <pc:sldMk cId="4149963029" sldId="402"/>
        </pc:sldMkLst>
        <pc:spChg chg="mod">
          <ac:chgData name="Sebastiano Meneghin" userId="9f12ac7e-519c-4a0b-9a4b-006d156226d0" providerId="ADAL" clId="{32D45FA1-20A9-41C2-A759-0C9E76900CBF}" dt="2025-02-24T21:57:26.394" v="32011" actId="20577"/>
          <ac:spMkLst>
            <pc:docMk/>
            <pc:sldMk cId="4149963029" sldId="402"/>
            <ac:spMk id="2" creationId="{5F72D12D-03C1-CC0B-B870-078DD80B38EC}"/>
          </ac:spMkLst>
        </pc:spChg>
        <pc:spChg chg="add mod">
          <ac:chgData name="Sebastiano Meneghin" userId="9f12ac7e-519c-4a0b-9a4b-006d156226d0" providerId="ADAL" clId="{32D45FA1-20A9-41C2-A759-0C9E76900CBF}" dt="2025-02-24T22:04:02.594" v="33108"/>
          <ac:spMkLst>
            <pc:docMk/>
            <pc:sldMk cId="4149963029" sldId="402"/>
            <ac:spMk id="3" creationId="{5D60056B-6815-7DCA-9900-401DB9F07DE2}"/>
          </ac:spMkLst>
        </pc:spChg>
        <pc:spChg chg="mod">
          <ac:chgData name="Sebastiano Meneghin" userId="9f12ac7e-519c-4a0b-9a4b-006d156226d0" providerId="ADAL" clId="{32D45FA1-20A9-41C2-A759-0C9E76900CBF}" dt="2025-02-24T22:32:59.707" v="35772" actId="1038"/>
          <ac:spMkLst>
            <pc:docMk/>
            <pc:sldMk cId="4149963029" sldId="402"/>
            <ac:spMk id="9" creationId="{EF36EABF-0873-3E70-0658-8ADC886AD716}"/>
          </ac:spMkLst>
        </pc:spChg>
        <pc:spChg chg="mod">
          <ac:chgData name="Sebastiano Meneghin" userId="9f12ac7e-519c-4a0b-9a4b-006d156226d0" providerId="ADAL" clId="{32D45FA1-20A9-41C2-A759-0C9E76900CBF}" dt="2025-02-24T22:03:45.707" v="33106" actId="6549"/>
          <ac:spMkLst>
            <pc:docMk/>
            <pc:sldMk cId="4149963029" sldId="402"/>
            <ac:spMk id="12" creationId="{512C6D6E-D13C-3B75-B2FE-726B05BBEAD1}"/>
          </ac:spMkLst>
        </pc:spChg>
        <pc:spChg chg="mod">
          <ac:chgData name="Sebastiano Meneghin" userId="9f12ac7e-519c-4a0b-9a4b-006d156226d0" providerId="ADAL" clId="{32D45FA1-20A9-41C2-A759-0C9E76900CBF}" dt="2025-02-24T22:01:28.575" v="32554" actId="20577"/>
          <ac:spMkLst>
            <pc:docMk/>
            <pc:sldMk cId="4149963029" sldId="402"/>
            <ac:spMk id="15" creationId="{5C664294-BC61-E8DD-E8AF-F06AC23412F9}"/>
          </ac:spMkLst>
        </pc:spChg>
      </pc:sldChg>
      <pc:sldChg chg="modSp add mod">
        <pc:chgData name="Sebastiano Meneghin" userId="9f12ac7e-519c-4a0b-9a4b-006d156226d0" providerId="ADAL" clId="{32D45FA1-20A9-41C2-A759-0C9E76900CBF}" dt="2025-02-24T22:32:45.520" v="35766" actId="1038"/>
        <pc:sldMkLst>
          <pc:docMk/>
          <pc:sldMk cId="20506651" sldId="403"/>
        </pc:sldMkLst>
        <pc:spChg chg="mod">
          <ac:chgData name="Sebastiano Meneghin" userId="9f12ac7e-519c-4a0b-9a4b-006d156226d0" providerId="ADAL" clId="{32D45FA1-20A9-41C2-A759-0C9E76900CBF}" dt="2025-02-24T22:32:45.520" v="35766" actId="1038"/>
          <ac:spMkLst>
            <pc:docMk/>
            <pc:sldMk cId="20506651" sldId="403"/>
            <ac:spMk id="9" creationId="{088F6790-D407-6685-8FF6-88CC894E82E1}"/>
          </ac:spMkLst>
        </pc:spChg>
        <pc:spChg chg="mod">
          <ac:chgData name="Sebastiano Meneghin" userId="9f12ac7e-519c-4a0b-9a4b-006d156226d0" providerId="ADAL" clId="{32D45FA1-20A9-41C2-A759-0C9E76900CBF}" dt="2025-02-24T21:57:09.212" v="32005" actId="20577"/>
          <ac:spMkLst>
            <pc:docMk/>
            <pc:sldMk cId="20506651" sldId="403"/>
            <ac:spMk id="12" creationId="{3F7FAA99-01CD-8B9E-6F04-9900BAE399B4}"/>
          </ac:spMkLst>
        </pc:spChg>
      </pc:sldChg>
      <pc:sldChg chg="modSp add mod">
        <pc:chgData name="Sebastiano Meneghin" userId="9f12ac7e-519c-4a0b-9a4b-006d156226d0" providerId="ADAL" clId="{32D45FA1-20A9-41C2-A759-0C9E76900CBF}" dt="2025-02-24T22:33:05.608" v="35775" actId="1038"/>
        <pc:sldMkLst>
          <pc:docMk/>
          <pc:sldMk cId="1221481401" sldId="404"/>
        </pc:sldMkLst>
        <pc:spChg chg="mod">
          <ac:chgData name="Sebastiano Meneghin" userId="9f12ac7e-519c-4a0b-9a4b-006d156226d0" providerId="ADAL" clId="{32D45FA1-20A9-41C2-A759-0C9E76900CBF}" dt="2025-02-24T22:33:05.608" v="35775" actId="1038"/>
          <ac:spMkLst>
            <pc:docMk/>
            <pc:sldMk cId="1221481401" sldId="404"/>
            <ac:spMk id="9" creationId="{EC19F794-099A-7098-91D0-95089B577522}"/>
          </ac:spMkLst>
        </pc:spChg>
      </pc:sldChg>
      <pc:sldChg chg="modSp add mod modNotesTx">
        <pc:chgData name="Sebastiano Meneghin" userId="9f12ac7e-519c-4a0b-9a4b-006d156226d0" providerId="ADAL" clId="{32D45FA1-20A9-41C2-A759-0C9E76900CBF}" dt="2025-02-24T23:58:39.170" v="40173" actId="20577"/>
        <pc:sldMkLst>
          <pc:docMk/>
          <pc:sldMk cId="493336033" sldId="405"/>
        </pc:sldMkLst>
        <pc:spChg chg="mod">
          <ac:chgData name="Sebastiano Meneghin" userId="9f12ac7e-519c-4a0b-9a4b-006d156226d0" providerId="ADAL" clId="{32D45FA1-20A9-41C2-A759-0C9E76900CBF}" dt="2025-02-24T22:27:09.210" v="35447" actId="20577"/>
          <ac:spMkLst>
            <pc:docMk/>
            <pc:sldMk cId="493336033" sldId="405"/>
            <ac:spMk id="2" creationId="{E58B78AF-C5BE-9240-1695-FE9B4F5692BE}"/>
          </ac:spMkLst>
        </pc:spChg>
        <pc:spChg chg="mod">
          <ac:chgData name="Sebastiano Meneghin" userId="9f12ac7e-519c-4a0b-9a4b-006d156226d0" providerId="ADAL" clId="{32D45FA1-20A9-41C2-A759-0C9E76900CBF}" dt="2025-02-24T23:58:39.170" v="40173" actId="20577"/>
          <ac:spMkLst>
            <pc:docMk/>
            <pc:sldMk cId="493336033" sldId="405"/>
            <ac:spMk id="3" creationId="{0E63DB7F-0BA1-E049-189B-B3034FD2F7BC}"/>
          </ac:spMkLst>
        </pc:spChg>
        <pc:spChg chg="mod">
          <ac:chgData name="Sebastiano Meneghin" userId="9f12ac7e-519c-4a0b-9a4b-006d156226d0" providerId="ADAL" clId="{32D45FA1-20A9-41C2-A759-0C9E76900CBF}" dt="2025-02-24T22:11:48.015" v="33936" actId="20577"/>
          <ac:spMkLst>
            <pc:docMk/>
            <pc:sldMk cId="493336033" sldId="405"/>
            <ac:spMk id="5" creationId="{8F03CA85-67D5-ED2C-9CF1-02689D77D33D}"/>
          </ac:spMkLst>
        </pc:spChg>
      </pc:sldChg>
      <pc:sldChg chg="modSp add del mod">
        <pc:chgData name="Sebastiano Meneghin" userId="9f12ac7e-519c-4a0b-9a4b-006d156226d0" providerId="ADAL" clId="{32D45FA1-20A9-41C2-A759-0C9E76900CBF}" dt="2025-02-24T22:14:57.116" v="34163" actId="47"/>
        <pc:sldMkLst>
          <pc:docMk/>
          <pc:sldMk cId="4126303224" sldId="406"/>
        </pc:sldMkLst>
        <pc:spChg chg="mod">
          <ac:chgData name="Sebastiano Meneghin" userId="9f12ac7e-519c-4a0b-9a4b-006d156226d0" providerId="ADAL" clId="{32D45FA1-20A9-41C2-A759-0C9E76900CBF}" dt="2025-02-24T22:14:50.594" v="34162" actId="20577"/>
          <ac:spMkLst>
            <pc:docMk/>
            <pc:sldMk cId="4126303224" sldId="406"/>
            <ac:spMk id="5" creationId="{ADEBEB01-BCF2-B847-C6AA-AE08148E7245}"/>
          </ac:spMkLst>
        </pc:spChg>
      </pc:sldChg>
      <pc:sldChg chg="modSp add mod modNotesTx">
        <pc:chgData name="Sebastiano Meneghin" userId="9f12ac7e-519c-4a0b-9a4b-006d156226d0" providerId="ADAL" clId="{32D45FA1-20A9-41C2-A759-0C9E76900CBF}" dt="2025-02-24T23:00:21.168" v="37987" actId="20577"/>
        <pc:sldMkLst>
          <pc:docMk/>
          <pc:sldMk cId="3027787581" sldId="407"/>
        </pc:sldMkLst>
        <pc:spChg chg="mod">
          <ac:chgData name="Sebastiano Meneghin" userId="9f12ac7e-519c-4a0b-9a4b-006d156226d0" providerId="ADAL" clId="{32D45FA1-20A9-41C2-A759-0C9E76900CBF}" dt="2025-02-24T22:26:56.051" v="35442"/>
          <ac:spMkLst>
            <pc:docMk/>
            <pc:sldMk cId="3027787581" sldId="407"/>
            <ac:spMk id="2" creationId="{FF06E3BF-7593-A521-4DD1-9C0B8EC2006B}"/>
          </ac:spMkLst>
        </pc:spChg>
        <pc:spChg chg="mod">
          <ac:chgData name="Sebastiano Meneghin" userId="9f12ac7e-519c-4a0b-9a4b-006d156226d0" providerId="ADAL" clId="{32D45FA1-20A9-41C2-A759-0C9E76900CBF}" dt="2025-02-24T22:26:45.933" v="35440" actId="20577"/>
          <ac:spMkLst>
            <pc:docMk/>
            <pc:sldMk cId="3027787581" sldId="407"/>
            <ac:spMk id="3" creationId="{9D1CAB19-5038-E295-BBA5-F0BEF0D57510}"/>
          </ac:spMkLst>
        </pc:spChg>
        <pc:spChg chg="mod">
          <ac:chgData name="Sebastiano Meneghin" userId="9f12ac7e-519c-4a0b-9a4b-006d156226d0" providerId="ADAL" clId="{32D45FA1-20A9-41C2-A759-0C9E76900CBF}" dt="2025-02-24T22:15:00.648" v="34165" actId="20577"/>
          <ac:spMkLst>
            <pc:docMk/>
            <pc:sldMk cId="3027787581" sldId="407"/>
            <ac:spMk id="5" creationId="{00CFA354-1513-5A78-CFE6-A3502B26A6DA}"/>
          </ac:spMkLst>
        </pc:spChg>
      </pc:sldChg>
      <pc:sldChg chg="addSp delSp modSp add mod modShow modNotesTx">
        <pc:chgData name="Sebastiano Meneghin" userId="9f12ac7e-519c-4a0b-9a4b-006d156226d0" providerId="ADAL" clId="{32D45FA1-20A9-41C2-A759-0C9E76900CBF}" dt="2025-02-24T22:31:09.116" v="35758" actId="729"/>
        <pc:sldMkLst>
          <pc:docMk/>
          <pc:sldMk cId="1116547676" sldId="408"/>
        </pc:sldMkLst>
        <pc:spChg chg="mod">
          <ac:chgData name="Sebastiano Meneghin" userId="9f12ac7e-519c-4a0b-9a4b-006d156226d0" providerId="ADAL" clId="{32D45FA1-20A9-41C2-A759-0C9E76900CBF}" dt="2025-02-24T22:30:03.835" v="35659" actId="20577"/>
          <ac:spMkLst>
            <pc:docMk/>
            <pc:sldMk cId="1116547676" sldId="408"/>
            <ac:spMk id="8" creationId="{BE7DDDF4-F733-727D-C84C-72B2252964EA}"/>
          </ac:spMkLst>
        </pc:spChg>
        <pc:picChg chg="add mod">
          <ac:chgData name="Sebastiano Meneghin" userId="9f12ac7e-519c-4a0b-9a4b-006d156226d0" providerId="ADAL" clId="{32D45FA1-20A9-41C2-A759-0C9E76900CBF}" dt="2025-02-24T22:29:55.265" v="35644" actId="1037"/>
          <ac:picMkLst>
            <pc:docMk/>
            <pc:sldMk cId="1116547676" sldId="408"/>
            <ac:picMk id="2" creationId="{3E6ACCE9-1302-8A52-83EB-13E67B987AD9}"/>
          </ac:picMkLst>
        </pc:picChg>
        <pc:picChg chg="del">
          <ac:chgData name="Sebastiano Meneghin" userId="9f12ac7e-519c-4a0b-9a4b-006d156226d0" providerId="ADAL" clId="{32D45FA1-20A9-41C2-A759-0C9E76900CBF}" dt="2025-02-24T22:29:33.553" v="35625" actId="478"/>
          <ac:picMkLst>
            <pc:docMk/>
            <pc:sldMk cId="1116547676" sldId="408"/>
            <ac:picMk id="14" creationId="{2C68C900-B328-9021-B10C-3D05A970C9E8}"/>
          </ac:picMkLst>
        </pc:picChg>
        <pc:picChg chg="del">
          <ac:chgData name="Sebastiano Meneghin" userId="9f12ac7e-519c-4a0b-9a4b-006d156226d0" providerId="ADAL" clId="{32D45FA1-20A9-41C2-A759-0C9E76900CBF}" dt="2025-02-24T22:29:41.586" v="35626" actId="478"/>
          <ac:picMkLst>
            <pc:docMk/>
            <pc:sldMk cId="1116547676" sldId="408"/>
            <ac:picMk id="15" creationId="{E83D20A1-4235-3E22-1A52-E1CEE894DD1C}"/>
          </ac:picMkLst>
        </pc:picChg>
      </pc:sldChg>
      <pc:sldChg chg="addSp delSp modSp add mod modShow">
        <pc:chgData name="Sebastiano Meneghin" userId="9f12ac7e-519c-4a0b-9a4b-006d156226d0" providerId="ADAL" clId="{32D45FA1-20A9-41C2-A759-0C9E76900CBF}" dt="2025-02-24T22:31:15.579" v="35759" actId="729"/>
        <pc:sldMkLst>
          <pc:docMk/>
          <pc:sldMk cId="2136408583" sldId="409"/>
        </pc:sldMkLst>
        <pc:spChg chg="mod">
          <ac:chgData name="Sebastiano Meneghin" userId="9f12ac7e-519c-4a0b-9a4b-006d156226d0" providerId="ADAL" clId="{32D45FA1-20A9-41C2-A759-0C9E76900CBF}" dt="2025-02-24T22:30:59.997" v="35756" actId="20577"/>
          <ac:spMkLst>
            <pc:docMk/>
            <pc:sldMk cId="2136408583" sldId="409"/>
            <ac:spMk id="7" creationId="{5A262552-3172-B892-129E-1676468B87F1}"/>
          </ac:spMkLst>
        </pc:spChg>
        <pc:picChg chg="add mod">
          <ac:chgData name="Sebastiano Meneghin" userId="9f12ac7e-519c-4a0b-9a4b-006d156226d0" providerId="ADAL" clId="{32D45FA1-20A9-41C2-A759-0C9E76900CBF}" dt="2025-02-24T22:30:44.061" v="35739" actId="1076"/>
          <ac:picMkLst>
            <pc:docMk/>
            <pc:sldMk cId="2136408583" sldId="409"/>
            <ac:picMk id="3" creationId="{D66BB2DC-7DD2-15A3-AA9F-2330E05D3133}"/>
          </ac:picMkLst>
        </pc:picChg>
        <pc:picChg chg="del">
          <ac:chgData name="Sebastiano Meneghin" userId="9f12ac7e-519c-4a0b-9a4b-006d156226d0" providerId="ADAL" clId="{32D45FA1-20A9-41C2-A759-0C9E76900CBF}" dt="2025-02-24T22:30:34.920" v="35737" actId="478"/>
          <ac:picMkLst>
            <pc:docMk/>
            <pc:sldMk cId="2136408583" sldId="409"/>
            <ac:picMk id="11" creationId="{08E38395-B402-F3B9-73B1-5C49EE44F57C}"/>
          </ac:picMkLst>
        </pc:picChg>
      </pc:sldChg>
      <pc:sldChg chg="add">
        <pc:chgData name="Sebastiano Meneghin" userId="9f12ac7e-519c-4a0b-9a4b-006d156226d0" providerId="ADAL" clId="{32D45FA1-20A9-41C2-A759-0C9E76900CBF}" dt="2025-02-24T22:31:44.918" v="35760" actId="2890"/>
        <pc:sldMkLst>
          <pc:docMk/>
          <pc:sldMk cId="3068278163" sldId="410"/>
        </pc:sldMkLst>
      </pc:sldChg>
      <pc:sldChg chg="add del">
        <pc:chgData name="Sebastiano Meneghin" userId="9f12ac7e-519c-4a0b-9a4b-006d156226d0" providerId="ADAL" clId="{32D45FA1-20A9-41C2-A759-0C9E76900CBF}" dt="2025-02-24T22:30:32.724" v="35736" actId="47"/>
        <pc:sldMkLst>
          <pc:docMk/>
          <pc:sldMk cId="3773706042" sldId="410"/>
        </pc:sldMkLst>
      </pc:sldChg>
      <pc:sldChg chg="addSp delSp modSp add mod modClrScheme chgLayout modNotesTx">
        <pc:chgData name="Sebastiano Meneghin" userId="9f12ac7e-519c-4a0b-9a4b-006d156226d0" providerId="ADAL" clId="{32D45FA1-20A9-41C2-A759-0C9E76900CBF}" dt="2025-02-24T23:11:34.076" v="40029"/>
        <pc:sldMkLst>
          <pc:docMk/>
          <pc:sldMk cId="106723714" sldId="411"/>
        </pc:sldMkLst>
        <pc:spChg chg="mod ord">
          <ac:chgData name="Sebastiano Meneghin" userId="9f12ac7e-519c-4a0b-9a4b-006d156226d0" providerId="ADAL" clId="{32D45FA1-20A9-41C2-A759-0C9E76900CBF}" dt="2025-02-24T23:00:40.004" v="37992" actId="20577"/>
          <ac:spMkLst>
            <pc:docMk/>
            <pc:sldMk cId="106723714" sldId="411"/>
            <ac:spMk id="2" creationId="{757360CF-247D-F0D3-F6EE-A6E72CE72DDE}"/>
          </ac:spMkLst>
        </pc:spChg>
        <pc:spChg chg="mod ord">
          <ac:chgData name="Sebastiano Meneghin" userId="9f12ac7e-519c-4a0b-9a4b-006d156226d0" providerId="ADAL" clId="{32D45FA1-20A9-41C2-A759-0C9E76900CBF}" dt="2025-02-24T23:04:38.555" v="38405" actId="20577"/>
          <ac:spMkLst>
            <pc:docMk/>
            <pc:sldMk cId="106723714" sldId="411"/>
            <ac:spMk id="3" creationId="{BAC8D6AC-4668-7BD5-A155-31EFD3D76595}"/>
          </ac:spMkLst>
        </pc:spChg>
        <pc:spChg chg="add del mod ord">
          <ac:chgData name="Sebastiano Meneghin" userId="9f12ac7e-519c-4a0b-9a4b-006d156226d0" providerId="ADAL" clId="{32D45FA1-20A9-41C2-A759-0C9E76900CBF}" dt="2025-02-24T22:56:18.582" v="37523" actId="700"/>
          <ac:spMkLst>
            <pc:docMk/>
            <pc:sldMk cId="106723714" sldId="411"/>
            <ac:spMk id="4" creationId="{79A9141B-8E21-B173-0D21-0DE69C78A011}"/>
          </ac:spMkLst>
        </pc:spChg>
        <pc:spChg chg="mod">
          <ac:chgData name="Sebastiano Meneghin" userId="9f12ac7e-519c-4a0b-9a4b-006d156226d0" providerId="ADAL" clId="{32D45FA1-20A9-41C2-A759-0C9E76900CBF}" dt="2025-02-24T23:04:45.039" v="38406" actId="207"/>
          <ac:spMkLst>
            <pc:docMk/>
            <pc:sldMk cId="106723714" sldId="411"/>
            <ac:spMk id="5" creationId="{86317C7D-6057-39B9-8B89-8E797B3532BF}"/>
          </ac:spMkLst>
        </pc:spChg>
        <pc:spChg chg="add del mod ord">
          <ac:chgData name="Sebastiano Meneghin" userId="9f12ac7e-519c-4a0b-9a4b-006d156226d0" providerId="ADAL" clId="{32D45FA1-20A9-41C2-A759-0C9E76900CBF}" dt="2025-02-24T22:56:23.860" v="37524" actId="478"/>
          <ac:spMkLst>
            <pc:docMk/>
            <pc:sldMk cId="106723714" sldId="411"/>
            <ac:spMk id="6" creationId="{60D671F9-432A-8244-E215-653981A8291A}"/>
          </ac:spMkLst>
        </pc:spChg>
        <pc:spChg chg="add mod">
          <ac:chgData name="Sebastiano Meneghin" userId="9f12ac7e-519c-4a0b-9a4b-006d156226d0" providerId="ADAL" clId="{32D45FA1-20A9-41C2-A759-0C9E76900CBF}" dt="2025-02-24T23:11:34.076" v="40029"/>
          <ac:spMkLst>
            <pc:docMk/>
            <pc:sldMk cId="106723714" sldId="411"/>
            <ac:spMk id="7" creationId="{3FFD54BF-B67E-2F68-8673-221B12E24CDC}"/>
          </ac:spMkLst>
        </pc:spChg>
        <pc:spChg chg="mod ord">
          <ac:chgData name="Sebastiano Meneghin" userId="9f12ac7e-519c-4a0b-9a4b-006d156226d0" providerId="ADAL" clId="{32D45FA1-20A9-41C2-A759-0C9E76900CBF}" dt="2025-02-24T22:56:18.582" v="37523" actId="700"/>
          <ac:spMkLst>
            <pc:docMk/>
            <pc:sldMk cId="106723714" sldId="411"/>
            <ac:spMk id="8" creationId="{B59EB185-12A3-4E08-C389-5A5A9023B17F}"/>
          </ac:spMkLst>
        </pc:spChg>
        <pc:spChg chg="mod ord">
          <ac:chgData name="Sebastiano Meneghin" userId="9f12ac7e-519c-4a0b-9a4b-006d156226d0" providerId="ADAL" clId="{32D45FA1-20A9-41C2-A759-0C9E76900CBF}" dt="2025-02-24T22:56:18.582" v="37523" actId="700"/>
          <ac:spMkLst>
            <pc:docMk/>
            <pc:sldMk cId="106723714" sldId="411"/>
            <ac:spMk id="11" creationId="{93E12337-BBC0-B173-AEB0-48E4E74E210C}"/>
          </ac:spMkLst>
        </pc:spChg>
      </pc:sldChg>
      <pc:sldChg chg="add del">
        <pc:chgData name="Sebastiano Meneghin" userId="9f12ac7e-519c-4a0b-9a4b-006d156226d0" providerId="ADAL" clId="{32D45FA1-20A9-41C2-A759-0C9E76900CBF}" dt="2025-02-24T22:31:03.006" v="35757" actId="47"/>
        <pc:sldMkLst>
          <pc:docMk/>
          <pc:sldMk cId="2512018647" sldId="411"/>
        </pc:sldMkLst>
      </pc:sldChg>
      <pc:sldChg chg="addSp modSp add mod">
        <pc:chgData name="Sebastiano Meneghin" userId="9f12ac7e-519c-4a0b-9a4b-006d156226d0" providerId="ADAL" clId="{32D45FA1-20A9-41C2-A759-0C9E76900CBF}" dt="2025-02-24T23:11:51.193" v="40060" actId="20577"/>
        <pc:sldMkLst>
          <pc:docMk/>
          <pc:sldMk cId="2520197566" sldId="412"/>
        </pc:sldMkLst>
        <pc:spChg chg="mod">
          <ac:chgData name="Sebastiano Meneghin" userId="9f12ac7e-519c-4a0b-9a4b-006d156226d0" providerId="ADAL" clId="{32D45FA1-20A9-41C2-A759-0C9E76900CBF}" dt="2025-02-24T23:11:51.193" v="40060" actId="20577"/>
          <ac:spMkLst>
            <pc:docMk/>
            <pc:sldMk cId="2520197566" sldId="412"/>
            <ac:spMk id="3" creationId="{EA2C6131-518C-5615-B84B-D0192E2A87DE}"/>
          </ac:spMkLst>
        </pc:spChg>
        <pc:spChg chg="add mod">
          <ac:chgData name="Sebastiano Meneghin" userId="9f12ac7e-519c-4a0b-9a4b-006d156226d0" providerId="ADAL" clId="{32D45FA1-20A9-41C2-A759-0C9E76900CBF}" dt="2025-02-24T23:11:27.222" v="40028"/>
          <ac:spMkLst>
            <pc:docMk/>
            <pc:sldMk cId="2520197566" sldId="412"/>
            <ac:spMk id="4" creationId="{078AFF6D-904C-F850-8EB9-967B80A91A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2025-02-21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Emerged in 2017, a data </a:t>
            </a:r>
            <a:r>
              <a:rPr lang="en-GB" dirty="0" err="1"/>
              <a:t>lakehouse</a:t>
            </a:r>
            <a:r>
              <a:rPr lang="en-GB" dirty="0"/>
              <a:t> integrate structure ad unstructured data storage capabilities of data lakes, while maintaining the governance, the ACID compliance, and the analytics capabilities of a data warehouse.</a:t>
            </a:r>
          </a:p>
          <a:p>
            <a:r>
              <a:rPr lang="en-GB" dirty="0"/>
              <a:t>It enables organizations to use a single storage for all the types of data, while supporting high-performance SQL queries, as well as ML workloads.</a:t>
            </a:r>
          </a:p>
          <a:p>
            <a:r>
              <a:rPr lang="en-GB" dirty="0"/>
              <a:t>By their design, several data </a:t>
            </a:r>
            <a:r>
              <a:rPr lang="en-GB" dirty="0" err="1"/>
              <a:t>lakehouses</a:t>
            </a:r>
            <a:r>
              <a:rPr lang="en-GB" dirty="0"/>
              <a:t> ensure </a:t>
            </a:r>
            <a:r>
              <a:rPr lang="en-GB" dirty="0" err="1"/>
              <a:t>interoperatbility</a:t>
            </a:r>
            <a:r>
              <a:rPr lang="en-GB" dirty="0"/>
              <a:t> with various query engines, table formats and file formats, avoiding the risk of getting data locked into a proprietary solution.</a:t>
            </a:r>
          </a:p>
        </p:txBody>
      </p:sp>
      <p:sp>
        <p:nvSpPr>
          <p:cNvPr id="4" name="Slide Number Placeholder 3"/>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423985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8910-916D-2DC7-455F-A318B60A1E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4E3B8-40ED-979A-B746-ED587ADB1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84C71-8292-48F1-6D12-4D290D427D8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A typical industrial use case was outlined while conducting this research in </a:t>
            </a:r>
            <a:r>
              <a:rPr lang="en-GB" sz="1200" dirty="0" err="1"/>
              <a:t>Hopsworks</a:t>
            </a:r>
            <a:r>
              <a:rPr lang="en-GB" sz="1200" dirty="0"/>
              <a:t>. According to this, several choices where taken:</a:t>
            </a:r>
            <a:endParaRPr lang="en-GB" dirty="0"/>
          </a:p>
          <a:p>
            <a:pPr marL="171450" indent="-171450">
              <a:buFontTx/>
              <a:buChar char="-"/>
            </a:pPr>
            <a:r>
              <a:rPr lang="en-GB" dirty="0"/>
              <a:t>In order to have a reliable unit of measure for table size. Perhaps, in the structured data domain of this use case, storage size is neither linked to a table structure, nor to a storage structure, arguably making this unit measure not reliable (a table with a lot of columns and a few rows weights the same of a table with a few columns and a lot of rows). Furthermore, for the very way </a:t>
            </a:r>
            <a:r>
              <a:rPr lang="en-GB" dirty="0" err="1"/>
              <a:t>datalakehouse</a:t>
            </a:r>
            <a:r>
              <a:rPr lang="en-GB" dirty="0"/>
              <a:t> are built, a new item in a table is determined by some kind of unique identifier, thus this is the most important thing to manage when ACID properties wants to be considered.</a:t>
            </a:r>
          </a:p>
          <a:p>
            <a:pPr marL="171450" indent="-171450">
              <a:buFontTx/>
              <a:buChar char="-"/>
            </a:pPr>
            <a:r>
              <a:rPr lang="en-GB" dirty="0"/>
              <a:t>Most of the company’s clients’ workloads were limited (from 1M to 100M rows), while few clients had massive workloads (more than 1 BN rows). Given this outlook, this project opted to improve performance for the smaller workloads, setting the table sizes</a:t>
            </a:r>
          </a:p>
          <a:p>
            <a:pPr marL="171450" indent="-171450">
              <a:buFontTx/>
              <a:buChar char="-"/>
            </a:pPr>
            <a:r>
              <a:rPr lang="en-GB" dirty="0"/>
              <a:t>The </a:t>
            </a:r>
            <a:r>
              <a:rPr lang="en-GB" dirty="0" err="1"/>
              <a:t>Hopsworks</a:t>
            </a:r>
            <a:r>
              <a:rPr lang="en-GB" dirty="0"/>
              <a:t> feature store works only with structured data (e.g., numbers, strings), and not with unstructured data (e.g., images, videos, audio)</a:t>
            </a:r>
          </a:p>
          <a:p>
            <a:pPr marL="171450" indent="-171450">
              <a:buFontTx/>
              <a:buChar char="-"/>
            </a:pPr>
            <a:r>
              <a:rPr lang="en-GB" dirty="0"/>
              <a:t> This could reflect the typical client configuration, and their computational and storage capabilities.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4885445B-EFBD-9AB1-1849-D71DAEF798FD}"/>
              </a:ext>
            </a:extLst>
          </p:cNvPr>
          <p:cNvSpPr>
            <a:spLocks noGrp="1"/>
          </p:cNvSpPr>
          <p:nvPr>
            <p:ph type="sldNum" sz="quarter" idx="5"/>
          </p:nvPr>
        </p:nvSpPr>
        <p:spPr/>
        <p:txBody>
          <a:bodyPr/>
          <a:lstStyle/>
          <a:p>
            <a:fld id="{19702129-24FE-4746-9897-C7E55345F5DD}" type="slidenum">
              <a:rPr lang="sv-SE" smtClean="0"/>
              <a:t>14</a:t>
            </a:fld>
            <a:endParaRPr lang="sv-SE"/>
          </a:p>
        </p:txBody>
      </p:sp>
    </p:spTree>
    <p:extLst>
      <p:ext uri="{BB962C8B-B14F-4D97-AF65-F5344CB8AC3E}">
        <p14:creationId xmlns:p14="http://schemas.microsoft.com/office/powerpoint/2010/main" val="119723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benchmarks provided by the Transaction Processing Performance Council (or simpler, TPC) are often used in scientific research testing data storage and management system, for example the </a:t>
            </a:r>
            <a:r>
              <a:rPr lang="en-GB" dirty="0" err="1"/>
              <a:t>DuckDB</a:t>
            </a:r>
            <a:r>
              <a:rPr lang="en-GB" dirty="0"/>
              <a:t> DBMS, the Polars Python library, and many others.</a:t>
            </a:r>
          </a:p>
          <a:p>
            <a:r>
              <a:rPr lang="en-GB" dirty="0"/>
              <a:t>Among all the data provided, the tables SUPPLIER and  LINEITEM were selected, with different Scale Factor, that determines the final size of the table, from 1 to 100.</a:t>
            </a:r>
          </a:p>
          <a:p>
            <a:r>
              <a:rPr lang="en-GB" dirty="0"/>
              <a:t>The tables chosen where:</a:t>
            </a:r>
          </a:p>
          <a:p>
            <a:r>
              <a:rPr lang="en-GB" dirty="0"/>
              <a:t>SUPPLIER; with SF equal to 1,10 and 100, accounting for 10k, 100k, and 1M rows.</a:t>
            </a:r>
          </a:p>
          <a:p>
            <a:r>
              <a:rPr lang="en-GB" dirty="0"/>
              <a:t>LINEITEM; with SF equal to 1 and 10, accounting for 6 and 60M rows.</a:t>
            </a:r>
          </a:p>
        </p:txBody>
      </p:sp>
      <p:sp>
        <p:nvSpPr>
          <p:cNvPr id="4" name="Slide Number Placeholder 3"/>
          <p:cNvSpPr>
            <a:spLocks noGrp="1"/>
          </p:cNvSpPr>
          <p:nvPr>
            <p:ph type="sldNum" sz="quarter" idx="5"/>
          </p:nvPr>
        </p:nvSpPr>
        <p:spPr/>
        <p:txBody>
          <a:bodyPr/>
          <a:lstStyle/>
          <a:p>
            <a:fld id="{19702129-24FE-4746-9897-C7E55345F5DD}" type="slidenum">
              <a:rPr lang="sv-SE" smtClean="0"/>
              <a:t>15</a:t>
            </a:fld>
            <a:endParaRPr lang="sv-SE"/>
          </a:p>
        </p:txBody>
      </p:sp>
    </p:spTree>
    <p:extLst>
      <p:ext uri="{BB962C8B-B14F-4D97-AF65-F5344CB8AC3E}">
        <p14:creationId xmlns:p14="http://schemas.microsoft.com/office/powerpoint/2010/main" val="137321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D819-56E3-AB73-690B-F8613FDF2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0CCFE-A716-F1D2-D9BE-6B4D7C07C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0F722-8BC4-F64A-8A7F-B01643A7091E}"/>
              </a:ext>
            </a:extLst>
          </p:cNvPr>
          <p:cNvSpPr>
            <a:spLocks noGrp="1"/>
          </p:cNvSpPr>
          <p:nvPr>
            <p:ph type="body" idx="1"/>
          </p:nvPr>
        </p:nvSpPr>
        <p:spPr/>
        <p:txBody>
          <a:bodyPr/>
          <a:lstStyle/>
          <a:p>
            <a:pPr marL="0" indent="0">
              <a:buFontTx/>
              <a:buNone/>
            </a:pPr>
            <a:r>
              <a:rPr lang="en-GB" dirty="0"/>
              <a:t>Settled the use requirements and the use case, </a:t>
            </a:r>
            <a:r>
              <a:rPr lang="en-GB" dirty="0" err="1"/>
              <a:t>PyIceberg</a:t>
            </a:r>
            <a:r>
              <a:rPr lang="en-GB" dirty="0"/>
              <a:t> has been integrated with </a:t>
            </a:r>
            <a:r>
              <a:rPr lang="en-GB" dirty="0" err="1"/>
              <a:t>HopsFS</a:t>
            </a:r>
            <a:r>
              <a:rPr lang="en-GB" dirty="0"/>
              <a:t>. This procedure tackled one by one the various part of a data </a:t>
            </a:r>
            <a:r>
              <a:rPr lang="en-GB" dirty="0" err="1"/>
              <a:t>lakehouse</a:t>
            </a:r>
            <a:r>
              <a:rPr lang="en-GB" dirty="0"/>
              <a:t> architecture, thus of a feature store, choosing the one which was the most appropriate. Let’s investigate one by one those choices, starting with the constrained by this research scope.</a:t>
            </a:r>
          </a:p>
        </p:txBody>
      </p:sp>
      <p:sp>
        <p:nvSpPr>
          <p:cNvPr id="4" name="Slide Number Placeholder 3">
            <a:extLst>
              <a:ext uri="{FF2B5EF4-FFF2-40B4-BE49-F238E27FC236}">
                <a16:creationId xmlns:a16="http://schemas.microsoft.com/office/drawing/2014/main" id="{53F15DD8-5EEF-002F-72B2-733F42F8DC70}"/>
              </a:ext>
            </a:extLst>
          </p:cNvPr>
          <p:cNvSpPr>
            <a:spLocks noGrp="1"/>
          </p:cNvSpPr>
          <p:nvPr>
            <p:ph type="sldNum" sz="quarter" idx="5"/>
          </p:nvPr>
        </p:nvSpPr>
        <p:spPr/>
        <p:txBody>
          <a:bodyPr/>
          <a:lstStyle/>
          <a:p>
            <a:fld id="{19702129-24FE-4746-9897-C7E55345F5DD}" type="slidenum">
              <a:rPr lang="sv-SE" smtClean="0"/>
              <a:t>16</a:t>
            </a:fld>
            <a:endParaRPr lang="sv-SE"/>
          </a:p>
        </p:txBody>
      </p:sp>
    </p:spTree>
    <p:extLst>
      <p:ext uri="{BB962C8B-B14F-4D97-AF65-F5344CB8AC3E}">
        <p14:creationId xmlns:p14="http://schemas.microsoft.com/office/powerpoint/2010/main" val="272891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F532A-26DE-67A3-916F-7B2B3C3D8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90C6E-4C7C-29C9-F128-D4B01A67C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AB33B-31FB-9609-C2BA-6261F2D56054}"/>
              </a:ext>
            </a:extLst>
          </p:cNvPr>
          <p:cNvSpPr>
            <a:spLocks noGrp="1"/>
          </p:cNvSpPr>
          <p:nvPr>
            <p:ph type="body" idx="1"/>
          </p:nvPr>
        </p:nvSpPr>
        <p:spPr/>
        <p:txBody>
          <a:bodyPr/>
          <a:lstStyle/>
          <a:p>
            <a:pPr marL="0" indent="0">
              <a:buFontTx/>
              <a:buNone/>
            </a:pPr>
            <a:r>
              <a:rPr lang="en-GB" dirty="0"/>
              <a:t>Being </a:t>
            </a:r>
            <a:r>
              <a:rPr lang="en-GB" dirty="0" err="1"/>
              <a:t>Hopsworks</a:t>
            </a:r>
            <a:r>
              <a:rPr lang="en-GB" dirty="0"/>
              <a:t> the industrial partner, the application interested in this system would be </a:t>
            </a:r>
            <a:r>
              <a:rPr lang="en-GB" dirty="0" err="1"/>
              <a:t>Hopsworks</a:t>
            </a:r>
            <a:r>
              <a:rPr lang="en-GB" dirty="0"/>
              <a:t> offline feature store.</a:t>
            </a:r>
          </a:p>
        </p:txBody>
      </p:sp>
      <p:sp>
        <p:nvSpPr>
          <p:cNvPr id="4" name="Slide Number Placeholder 3">
            <a:extLst>
              <a:ext uri="{FF2B5EF4-FFF2-40B4-BE49-F238E27FC236}">
                <a16:creationId xmlns:a16="http://schemas.microsoft.com/office/drawing/2014/main" id="{D281565F-4CEE-5B30-7DBF-852FA61EB3A5}"/>
              </a:ext>
            </a:extLst>
          </p:cNvPr>
          <p:cNvSpPr>
            <a:spLocks noGrp="1"/>
          </p:cNvSpPr>
          <p:nvPr>
            <p:ph type="sldNum" sz="quarter" idx="5"/>
          </p:nvPr>
        </p:nvSpPr>
        <p:spPr/>
        <p:txBody>
          <a:bodyPr/>
          <a:lstStyle/>
          <a:p>
            <a:fld id="{19702129-24FE-4746-9897-C7E55345F5DD}" type="slidenum">
              <a:rPr lang="sv-SE" smtClean="0"/>
              <a:t>17</a:t>
            </a:fld>
            <a:endParaRPr lang="sv-SE"/>
          </a:p>
        </p:txBody>
      </p:sp>
    </p:spTree>
    <p:extLst>
      <p:ext uri="{BB962C8B-B14F-4D97-AF65-F5344CB8AC3E}">
        <p14:creationId xmlns:p14="http://schemas.microsoft.com/office/powerpoint/2010/main" val="183395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6AE8B-65C3-E496-ECA4-51048FD88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5CF75-0074-B456-3887-3FCED66DB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B76EC-984C-E3F0-EF9B-4BD8C58C9657}"/>
              </a:ext>
            </a:extLst>
          </p:cNvPr>
          <p:cNvSpPr>
            <a:spLocks noGrp="1"/>
          </p:cNvSpPr>
          <p:nvPr>
            <p:ph type="body" idx="1"/>
          </p:nvPr>
        </p:nvSpPr>
        <p:spPr/>
        <p:txBody>
          <a:bodyPr/>
          <a:lstStyle/>
          <a:p>
            <a:pPr marL="0" indent="0">
              <a:buFontTx/>
              <a:buNone/>
            </a:pPr>
            <a:r>
              <a:rPr lang="en-GB" dirty="0"/>
              <a:t>As a second choice, as getting from the name, Iceberg is the choice for the Table Format. </a:t>
            </a:r>
          </a:p>
          <a:p>
            <a:pPr marL="0" indent="0">
              <a:buFontTx/>
              <a:buNone/>
            </a:pPr>
            <a:r>
              <a:rPr lang="en-GB" dirty="0"/>
              <a:t>Again, the three table format sharing most of the market are Iceberg, Hudi, employed in </a:t>
            </a:r>
            <a:r>
              <a:rPr lang="en-GB" dirty="0" err="1"/>
              <a:t>Hopsworks</a:t>
            </a:r>
            <a:r>
              <a:rPr lang="en-GB" dirty="0"/>
              <a:t> legacy system, and Delta Lake, used in the delta-</a:t>
            </a:r>
            <a:r>
              <a:rPr lang="en-GB" dirty="0" err="1"/>
              <a:t>rs</a:t>
            </a:r>
            <a:r>
              <a:rPr lang="en-GB" dirty="0"/>
              <a:t> related work.</a:t>
            </a:r>
          </a:p>
        </p:txBody>
      </p:sp>
      <p:sp>
        <p:nvSpPr>
          <p:cNvPr id="4" name="Slide Number Placeholder 3">
            <a:extLst>
              <a:ext uri="{FF2B5EF4-FFF2-40B4-BE49-F238E27FC236}">
                <a16:creationId xmlns:a16="http://schemas.microsoft.com/office/drawing/2014/main" id="{36646C82-BE3D-60D5-B248-CD629168DF70}"/>
              </a:ext>
            </a:extLst>
          </p:cNvPr>
          <p:cNvSpPr>
            <a:spLocks noGrp="1"/>
          </p:cNvSpPr>
          <p:nvPr>
            <p:ph type="sldNum" sz="quarter" idx="5"/>
          </p:nvPr>
        </p:nvSpPr>
        <p:spPr/>
        <p:txBody>
          <a:bodyPr/>
          <a:lstStyle/>
          <a:p>
            <a:fld id="{19702129-24FE-4746-9897-C7E55345F5DD}" type="slidenum">
              <a:rPr lang="sv-SE" smtClean="0"/>
              <a:t>18</a:t>
            </a:fld>
            <a:endParaRPr lang="sv-SE"/>
          </a:p>
        </p:txBody>
      </p:sp>
    </p:spTree>
    <p:extLst>
      <p:ext uri="{BB962C8B-B14F-4D97-AF65-F5344CB8AC3E}">
        <p14:creationId xmlns:p14="http://schemas.microsoft.com/office/powerpoint/2010/main" val="2834353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4BDD4-5632-E347-C6AC-33580BD03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85FED-98F1-599A-0105-E4E72412C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8E198-6291-BA87-2F18-2A84EF870452}"/>
              </a:ext>
            </a:extLst>
          </p:cNvPr>
          <p:cNvSpPr>
            <a:spLocks noGrp="1"/>
          </p:cNvSpPr>
          <p:nvPr>
            <p:ph type="body" idx="1"/>
          </p:nvPr>
        </p:nvSpPr>
        <p:spPr/>
        <p:txBody>
          <a:bodyPr/>
          <a:lstStyle/>
          <a:p>
            <a:pPr marL="0" indent="0">
              <a:buFontTx/>
              <a:buNone/>
            </a:pPr>
            <a:r>
              <a:rPr lang="en-GB" dirty="0" err="1"/>
              <a:t>HopsFS</a:t>
            </a:r>
            <a:r>
              <a:rPr lang="en-GB" dirty="0"/>
              <a:t> is the HDFS </a:t>
            </a:r>
            <a:r>
              <a:rPr lang="en-GB" dirty="0" err="1"/>
              <a:t>Hopsworks</a:t>
            </a:r>
            <a:r>
              <a:rPr lang="en-GB" dirty="0"/>
              <a:t> distribution, and it is at the base of the </a:t>
            </a:r>
            <a:r>
              <a:rPr lang="en-GB" dirty="0" err="1"/>
              <a:t>Hopsworks</a:t>
            </a:r>
            <a:r>
              <a:rPr lang="en-GB" dirty="0"/>
              <a:t> offline feature store, this also the Data Storage was a granted choice.</a:t>
            </a:r>
          </a:p>
        </p:txBody>
      </p:sp>
      <p:sp>
        <p:nvSpPr>
          <p:cNvPr id="4" name="Slide Number Placeholder 3">
            <a:extLst>
              <a:ext uri="{FF2B5EF4-FFF2-40B4-BE49-F238E27FC236}">
                <a16:creationId xmlns:a16="http://schemas.microsoft.com/office/drawing/2014/main" id="{3EB70BAE-47A7-CB3E-6D8F-2F8716F5ED50}"/>
              </a:ext>
            </a:extLst>
          </p:cNvPr>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1343010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A841-7C21-024F-2C00-8F517A38A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EFB3-1CC4-2C08-9533-A4686ED5C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43346-1743-E321-A93E-5FDE415B5569}"/>
              </a:ext>
            </a:extLst>
          </p:cNvPr>
          <p:cNvSpPr>
            <a:spLocks noGrp="1"/>
          </p:cNvSpPr>
          <p:nvPr>
            <p:ph type="body" idx="1"/>
          </p:nvPr>
        </p:nvSpPr>
        <p:spPr/>
        <p:txBody>
          <a:bodyPr/>
          <a:lstStyle/>
          <a:p>
            <a:pPr marL="0" indent="0">
              <a:buFontTx/>
              <a:buNone/>
            </a:pPr>
            <a:r>
              <a:rPr lang="en-GB" dirty="0"/>
              <a:t>The storage engine is the part of the data </a:t>
            </a:r>
            <a:r>
              <a:rPr lang="en-GB" dirty="0" err="1"/>
              <a:t>lakehouse</a:t>
            </a:r>
            <a:r>
              <a:rPr lang="en-GB" dirty="0"/>
              <a:t> architecture which handles the data management tasks, aimed at optimizing efficiency of queries over the data. It generally performs data </a:t>
            </a:r>
            <a:r>
              <a:rPr lang="en-GB" dirty="0" err="1"/>
              <a:t>compation</a:t>
            </a:r>
            <a:r>
              <a:rPr lang="en-GB" dirty="0"/>
              <a:t>, indexing and partitioning. In this specific case, Iceberg already takes care of this for the metadata layer, while the </a:t>
            </a:r>
            <a:r>
              <a:rPr lang="en-GB" dirty="0" err="1"/>
              <a:t>HopsFS</a:t>
            </a:r>
            <a:r>
              <a:rPr lang="en-GB" dirty="0"/>
              <a:t> handles those operations on the physical layer, or data layer. Thus, no other specific technologies needed to be plugged in.</a:t>
            </a:r>
          </a:p>
        </p:txBody>
      </p:sp>
      <p:sp>
        <p:nvSpPr>
          <p:cNvPr id="4" name="Slide Number Placeholder 3">
            <a:extLst>
              <a:ext uri="{FF2B5EF4-FFF2-40B4-BE49-F238E27FC236}">
                <a16:creationId xmlns:a16="http://schemas.microsoft.com/office/drawing/2014/main" id="{5A2B1C45-0108-B48E-6061-DB8F9E6EF1A6}"/>
              </a:ext>
            </a:extLst>
          </p:cNvPr>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685126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9170C-F3F8-29AA-0059-A3D6CE076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F2611-6974-03CD-501A-8D1F94EFF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F3E4C-F70F-3EB6-6562-E62A8F62757F}"/>
              </a:ext>
            </a:extLst>
          </p:cNvPr>
          <p:cNvSpPr>
            <a:spLocks noGrp="1"/>
          </p:cNvSpPr>
          <p:nvPr>
            <p:ph type="body" idx="1"/>
          </p:nvPr>
        </p:nvSpPr>
        <p:spPr/>
        <p:txBody>
          <a:bodyPr/>
          <a:lstStyle/>
          <a:p>
            <a:pPr marL="0" indent="0">
              <a:buFontTx/>
              <a:buNone/>
            </a:pPr>
            <a:r>
              <a:rPr lang="en-GB" dirty="0" err="1"/>
              <a:t>Okk</a:t>
            </a:r>
            <a:r>
              <a:rPr lang="en-GB" dirty="0"/>
              <a:t>, let’s save these information in the schema, and proceed with the one with lesser constraints.</a:t>
            </a:r>
          </a:p>
        </p:txBody>
      </p:sp>
      <p:sp>
        <p:nvSpPr>
          <p:cNvPr id="4" name="Slide Number Placeholder 3">
            <a:extLst>
              <a:ext uri="{FF2B5EF4-FFF2-40B4-BE49-F238E27FC236}">
                <a16:creationId xmlns:a16="http://schemas.microsoft.com/office/drawing/2014/main" id="{A98E550F-A672-6045-2D3D-F1D1EC4A3DC8}"/>
              </a:ext>
            </a:extLst>
          </p:cNvPr>
          <p:cNvSpPr>
            <a:spLocks noGrp="1"/>
          </p:cNvSpPr>
          <p:nvPr>
            <p:ph type="sldNum" sz="quarter" idx="5"/>
          </p:nvPr>
        </p:nvSpPr>
        <p:spPr/>
        <p:txBody>
          <a:bodyPr/>
          <a:lstStyle/>
          <a:p>
            <a:fld id="{19702129-24FE-4746-9897-C7E55345F5DD}" type="slidenum">
              <a:rPr lang="sv-SE" smtClean="0"/>
              <a:t>21</a:t>
            </a:fld>
            <a:endParaRPr lang="sv-SE"/>
          </a:p>
        </p:txBody>
      </p:sp>
    </p:spTree>
    <p:extLst>
      <p:ext uri="{BB962C8B-B14F-4D97-AF65-F5344CB8AC3E}">
        <p14:creationId xmlns:p14="http://schemas.microsoft.com/office/powerpoint/2010/main" val="265048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A14DA-12CD-101C-B63E-727AA2575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0557F-6C55-632D-7D9C-BF2AE83C4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A49D3-EF51-00B5-8471-E51AF4E6EE2C}"/>
              </a:ext>
            </a:extLst>
          </p:cNvPr>
          <p:cNvSpPr>
            <a:spLocks noGrp="1"/>
          </p:cNvSpPr>
          <p:nvPr>
            <p:ph type="body" idx="1"/>
          </p:nvPr>
        </p:nvSpPr>
        <p:spPr/>
        <p:txBody>
          <a:bodyPr/>
          <a:lstStyle/>
          <a:p>
            <a:pPr marL="0" indent="0">
              <a:buFontTx/>
              <a:buNone/>
            </a:pPr>
            <a:endParaRPr lang="en-GB" dirty="0"/>
          </a:p>
        </p:txBody>
      </p:sp>
      <p:sp>
        <p:nvSpPr>
          <p:cNvPr id="4" name="Slide Number Placeholder 3">
            <a:extLst>
              <a:ext uri="{FF2B5EF4-FFF2-40B4-BE49-F238E27FC236}">
                <a16:creationId xmlns:a16="http://schemas.microsoft.com/office/drawing/2014/main" id="{5496A0DF-C49E-3726-85F5-ACC2D702A69E}"/>
              </a:ext>
            </a:extLst>
          </p:cNvPr>
          <p:cNvSpPr>
            <a:spLocks noGrp="1"/>
          </p:cNvSpPr>
          <p:nvPr>
            <p:ph type="sldNum" sz="quarter" idx="5"/>
          </p:nvPr>
        </p:nvSpPr>
        <p:spPr/>
        <p:txBody>
          <a:bodyPr/>
          <a:lstStyle/>
          <a:p>
            <a:fld id="{19702129-24FE-4746-9897-C7E55345F5DD}" type="slidenum">
              <a:rPr lang="sv-SE" smtClean="0"/>
              <a:t>22</a:t>
            </a:fld>
            <a:endParaRPr lang="sv-SE"/>
          </a:p>
        </p:txBody>
      </p:sp>
    </p:spTree>
    <p:extLst>
      <p:ext uri="{BB962C8B-B14F-4D97-AF65-F5344CB8AC3E}">
        <p14:creationId xmlns:p14="http://schemas.microsoft.com/office/powerpoint/2010/main" val="153899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390B-129D-C51D-7610-4A1BCEE80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620C1-BC07-3592-5DDF-B1F432C8C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30D91-84B3-5FBC-3899-5D6B7CB5BF51}"/>
              </a:ext>
            </a:extLst>
          </p:cNvPr>
          <p:cNvSpPr>
            <a:spLocks noGrp="1"/>
          </p:cNvSpPr>
          <p:nvPr>
            <p:ph type="body" idx="1"/>
          </p:nvPr>
        </p:nvSpPr>
        <p:spPr/>
        <p:txBody>
          <a:bodyPr/>
          <a:lstStyle/>
          <a:p>
            <a:pPr marL="0" indent="0">
              <a:buFontTx/>
              <a:buNone/>
            </a:pPr>
            <a:r>
              <a:rPr lang="en-GB" dirty="0"/>
              <a:t>In this context, </a:t>
            </a:r>
            <a:r>
              <a:rPr lang="en-GB" dirty="0" err="1"/>
              <a:t>HopsFS</a:t>
            </a:r>
            <a:r>
              <a:rPr lang="en-GB" dirty="0"/>
              <a:t> is agnostic of the kind of files saved on the top of it. Iceberg support three different column-based file format, which are Avro, ORC, and Parquet. While Hudi, supports the three of them as well, Delta Lake only support Parquet.</a:t>
            </a:r>
          </a:p>
          <a:p>
            <a:pPr marL="0" indent="0">
              <a:buFontTx/>
              <a:buNone/>
            </a:pPr>
            <a:r>
              <a:rPr lang="en-GB" dirty="0"/>
              <a:t>Thus, to allow a fair comparison of the three systems, Parquet has been chosen for the experiments conducted on this system. However, </a:t>
            </a:r>
            <a:r>
              <a:rPr lang="en-GB" dirty="0" err="1"/>
              <a:t>IcedHops</a:t>
            </a:r>
            <a:r>
              <a:rPr lang="en-GB" dirty="0"/>
              <a:t>, already support those three file formats.</a:t>
            </a:r>
          </a:p>
        </p:txBody>
      </p:sp>
      <p:sp>
        <p:nvSpPr>
          <p:cNvPr id="4" name="Slide Number Placeholder 3">
            <a:extLst>
              <a:ext uri="{FF2B5EF4-FFF2-40B4-BE49-F238E27FC236}">
                <a16:creationId xmlns:a16="http://schemas.microsoft.com/office/drawing/2014/main" id="{128359A5-6613-F1E2-0ED9-52C038183781}"/>
              </a:ext>
            </a:extLst>
          </p:cNvPr>
          <p:cNvSpPr>
            <a:spLocks noGrp="1"/>
          </p:cNvSpPr>
          <p:nvPr>
            <p:ph type="sldNum" sz="quarter" idx="5"/>
          </p:nvPr>
        </p:nvSpPr>
        <p:spPr/>
        <p:txBody>
          <a:bodyPr/>
          <a:lstStyle/>
          <a:p>
            <a:fld id="{19702129-24FE-4746-9897-C7E55345F5DD}" type="slidenum">
              <a:rPr lang="sv-SE" smtClean="0"/>
              <a:t>23</a:t>
            </a:fld>
            <a:endParaRPr lang="sv-SE"/>
          </a:p>
        </p:txBody>
      </p:sp>
    </p:spTree>
    <p:extLst>
      <p:ext uri="{BB962C8B-B14F-4D97-AF65-F5344CB8AC3E}">
        <p14:creationId xmlns:p14="http://schemas.microsoft.com/office/powerpoint/2010/main" val="197437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38963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C914E-1ACA-12BC-BEA3-BB7298250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7D972-3865-F3D8-979A-87E456E20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00C751-C383-9784-9694-60E6EF848765}"/>
              </a:ext>
            </a:extLst>
          </p:cNvPr>
          <p:cNvSpPr>
            <a:spLocks noGrp="1"/>
          </p:cNvSpPr>
          <p:nvPr>
            <p:ph type="body" idx="1"/>
          </p:nvPr>
        </p:nvSpPr>
        <p:spPr/>
        <p:txBody>
          <a:bodyPr/>
          <a:lstStyle/>
          <a:p>
            <a:pPr marL="0" indent="0">
              <a:buFontTx/>
              <a:buNone/>
            </a:pPr>
            <a:r>
              <a:rPr lang="en-GB" dirty="0"/>
              <a:t>Let’s have a look at the Query Engine.</a:t>
            </a:r>
          </a:p>
        </p:txBody>
      </p:sp>
      <p:sp>
        <p:nvSpPr>
          <p:cNvPr id="4" name="Slide Number Placeholder 3">
            <a:extLst>
              <a:ext uri="{FF2B5EF4-FFF2-40B4-BE49-F238E27FC236}">
                <a16:creationId xmlns:a16="http://schemas.microsoft.com/office/drawing/2014/main" id="{5980A904-AB70-ACB2-1CE3-A0B6D0A966F4}"/>
              </a:ext>
            </a:extLst>
          </p:cNvPr>
          <p:cNvSpPr>
            <a:spLocks noGrp="1"/>
          </p:cNvSpPr>
          <p:nvPr>
            <p:ph type="sldNum" sz="quarter" idx="5"/>
          </p:nvPr>
        </p:nvSpPr>
        <p:spPr/>
        <p:txBody>
          <a:bodyPr/>
          <a:lstStyle/>
          <a:p>
            <a:fld id="{19702129-24FE-4746-9897-C7E55345F5DD}" type="slidenum">
              <a:rPr lang="sv-SE" smtClean="0"/>
              <a:t>24</a:t>
            </a:fld>
            <a:endParaRPr lang="sv-SE"/>
          </a:p>
        </p:txBody>
      </p:sp>
    </p:spTree>
    <p:extLst>
      <p:ext uri="{BB962C8B-B14F-4D97-AF65-F5344CB8AC3E}">
        <p14:creationId xmlns:p14="http://schemas.microsoft.com/office/powerpoint/2010/main" val="390582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B5766-0FC7-20B7-8FF3-2C73BE67B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78AE-556F-501D-DE6D-3E06A5E99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FC717-669C-7671-6D6F-8320802ABA50}"/>
              </a:ext>
            </a:extLst>
          </p:cNvPr>
          <p:cNvSpPr>
            <a:spLocks noGrp="1"/>
          </p:cNvSpPr>
          <p:nvPr>
            <p:ph type="body" idx="1"/>
          </p:nvPr>
        </p:nvSpPr>
        <p:spPr/>
        <p:txBody>
          <a:bodyPr/>
          <a:lstStyle/>
          <a:p>
            <a:pPr marL="0" indent="0">
              <a:buFontTx/>
              <a:buNone/>
            </a:pPr>
            <a:r>
              <a:rPr lang="en-GB" dirty="0" err="1"/>
              <a:t>PyIceberg</a:t>
            </a:r>
            <a:r>
              <a:rPr lang="en-GB" dirty="0"/>
              <a:t> support several Query Engines, despite this being less than the one supported by other Iceberg libraries (for example the Java ones).</a:t>
            </a:r>
          </a:p>
          <a:p>
            <a:pPr marL="171450" indent="-171450">
              <a:buFontTx/>
              <a:buChar char="-"/>
            </a:pPr>
            <a:r>
              <a:rPr lang="en-GB" dirty="0"/>
              <a:t>AWS Athena, and Snowflake, has been discarded a-priori, as they are proprietary solutions, and would have thus lowered the reproducibility of the experiments, as well as accounting to additional costs.</a:t>
            </a:r>
          </a:p>
          <a:p>
            <a:pPr marL="171450" indent="-171450">
              <a:buFontTx/>
              <a:buChar char="-"/>
            </a:pPr>
            <a:r>
              <a:rPr lang="en-GB" dirty="0"/>
              <a:t>Spark was discarded as directly violating the purpose of this project, which is creating a Spark free alternative</a:t>
            </a:r>
          </a:p>
          <a:p>
            <a:pPr marL="171450" indent="-171450">
              <a:buFontTx/>
              <a:buChar char="-"/>
            </a:pPr>
            <a:r>
              <a:rPr lang="en-GB" dirty="0"/>
              <a:t>Presto, Trino and Flink, were </a:t>
            </a:r>
            <a:r>
              <a:rPr lang="en-GB" dirty="0" err="1"/>
              <a:t>discared</a:t>
            </a:r>
            <a:r>
              <a:rPr lang="en-GB" dirty="0"/>
              <a:t> since, as Spark, are designed to perform their best in large-scale data scenarios. Furthermore, being complex system, did not fulfil the maintainability not-functional requirements described before.</a:t>
            </a:r>
          </a:p>
          <a:p>
            <a:pPr marL="171450" indent="-171450">
              <a:buFontTx/>
              <a:buChar char="-"/>
            </a:pPr>
            <a:r>
              <a:rPr lang="en-GB" dirty="0"/>
              <a:t>Duck, was the final choice, as it is a portable open-source OLAP-DBMS, which also proved to be the best performing engine in related work on small-scale scenarios.</a:t>
            </a:r>
          </a:p>
          <a:p>
            <a:pPr marL="0" indent="0">
              <a:buFontTx/>
              <a:buNone/>
            </a:pPr>
            <a:endParaRPr lang="en-GB" dirty="0"/>
          </a:p>
        </p:txBody>
      </p:sp>
      <p:sp>
        <p:nvSpPr>
          <p:cNvPr id="4" name="Slide Number Placeholder 3">
            <a:extLst>
              <a:ext uri="{FF2B5EF4-FFF2-40B4-BE49-F238E27FC236}">
                <a16:creationId xmlns:a16="http://schemas.microsoft.com/office/drawing/2014/main" id="{C9CDC5EB-D2C8-3518-AE57-6528D7B47C16}"/>
              </a:ext>
            </a:extLst>
          </p:cNvPr>
          <p:cNvSpPr>
            <a:spLocks noGrp="1"/>
          </p:cNvSpPr>
          <p:nvPr>
            <p:ph type="sldNum" sz="quarter" idx="5"/>
          </p:nvPr>
        </p:nvSpPr>
        <p:spPr/>
        <p:txBody>
          <a:bodyPr/>
          <a:lstStyle/>
          <a:p>
            <a:fld id="{19702129-24FE-4746-9897-C7E55345F5DD}" type="slidenum">
              <a:rPr lang="sv-SE" smtClean="0"/>
              <a:t>25</a:t>
            </a:fld>
            <a:endParaRPr lang="sv-SE"/>
          </a:p>
        </p:txBody>
      </p:sp>
    </p:spTree>
    <p:extLst>
      <p:ext uri="{BB962C8B-B14F-4D97-AF65-F5344CB8AC3E}">
        <p14:creationId xmlns:p14="http://schemas.microsoft.com/office/powerpoint/2010/main" val="317276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660D-EF0C-C1BD-DAD6-E23312161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644B0-BC47-F351-BDD2-1344BB986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CA831-E2F8-741E-82FF-657CEECC44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 let’s have a look at the </a:t>
            </a:r>
            <a:r>
              <a:rPr lang="en-GB" dirty="0" err="1"/>
              <a:t>Catalog</a:t>
            </a:r>
            <a:r>
              <a:rPr lang="en-GB" dirty="0"/>
              <a:t>.</a:t>
            </a:r>
          </a:p>
          <a:p>
            <a:pPr marL="0" indent="0">
              <a:buFontTx/>
              <a:buNone/>
            </a:pPr>
            <a:endParaRPr lang="en-GB" dirty="0"/>
          </a:p>
        </p:txBody>
      </p:sp>
      <p:sp>
        <p:nvSpPr>
          <p:cNvPr id="4" name="Slide Number Placeholder 3">
            <a:extLst>
              <a:ext uri="{FF2B5EF4-FFF2-40B4-BE49-F238E27FC236}">
                <a16:creationId xmlns:a16="http://schemas.microsoft.com/office/drawing/2014/main" id="{1E882DB4-EE3C-80EA-612E-4F12A1EB2B59}"/>
              </a:ext>
            </a:extLst>
          </p:cNvPr>
          <p:cNvSpPr>
            <a:spLocks noGrp="1"/>
          </p:cNvSpPr>
          <p:nvPr>
            <p:ph type="sldNum" sz="quarter" idx="5"/>
          </p:nvPr>
        </p:nvSpPr>
        <p:spPr/>
        <p:txBody>
          <a:bodyPr/>
          <a:lstStyle/>
          <a:p>
            <a:fld id="{19702129-24FE-4746-9897-C7E55345F5DD}" type="slidenum">
              <a:rPr lang="sv-SE" smtClean="0"/>
              <a:t>26</a:t>
            </a:fld>
            <a:endParaRPr lang="sv-SE"/>
          </a:p>
        </p:txBody>
      </p:sp>
    </p:spTree>
    <p:extLst>
      <p:ext uri="{BB962C8B-B14F-4D97-AF65-F5344CB8AC3E}">
        <p14:creationId xmlns:p14="http://schemas.microsoft.com/office/powerpoint/2010/main" val="299738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E8DB6-6414-37EB-7D7D-4D6848236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D4579-B261-3F6D-AD4F-C7F3A1910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E5DA2-EBFA-453B-0FDA-A97533826EA0}"/>
              </a:ext>
            </a:extLst>
          </p:cNvPr>
          <p:cNvSpPr>
            <a:spLocks noGrp="1"/>
          </p:cNvSpPr>
          <p:nvPr>
            <p:ph type="body" idx="1"/>
          </p:nvPr>
        </p:nvSpPr>
        <p:spPr/>
        <p:txBody>
          <a:bodyPr/>
          <a:lstStyle/>
          <a:p>
            <a:pPr marL="0" indent="0">
              <a:buFontTx/>
              <a:buNone/>
            </a:pPr>
            <a:r>
              <a:rPr lang="en-GB" dirty="0"/>
              <a:t>The </a:t>
            </a:r>
            <a:r>
              <a:rPr lang="en-GB" dirty="0" err="1"/>
              <a:t>Catalog</a:t>
            </a:r>
            <a:r>
              <a:rPr lang="en-GB" dirty="0"/>
              <a:t> keeps track of information about each table (name, column, data types) and a reference of the metadata for each table (depending on the table format).</a:t>
            </a:r>
          </a:p>
          <a:p>
            <a:pPr marL="171450" indent="-171450">
              <a:buFontTx/>
              <a:buChar char="-"/>
            </a:pPr>
            <a:r>
              <a:rPr lang="en-GB" dirty="0"/>
              <a:t>A REST </a:t>
            </a:r>
            <a:r>
              <a:rPr lang="en-GB" dirty="0" err="1"/>
              <a:t>catalog</a:t>
            </a:r>
            <a:r>
              <a:rPr lang="en-GB" dirty="0"/>
              <a:t> is by design the most integrable solution and thus is supported by </a:t>
            </a:r>
            <a:r>
              <a:rPr lang="en-GB" dirty="0" err="1"/>
              <a:t>HopsFS</a:t>
            </a:r>
            <a:r>
              <a:rPr lang="en-GB" dirty="0"/>
              <a:t>. However, this does not fulfil the maintainability requirements, as it should be built from scratch.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AWS Glue and DynamoDB, as proprietary solutions, has been discarded a-priori, following the same reasoning of the discarded </a:t>
            </a:r>
            <a:r>
              <a:rPr lang="en-GB" dirty="0" err="1"/>
              <a:t>prioprietary</a:t>
            </a:r>
            <a:r>
              <a:rPr lang="en-GB" dirty="0"/>
              <a:t> query engines.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Hive </a:t>
            </a:r>
            <a:r>
              <a:rPr lang="en-GB" dirty="0" err="1"/>
              <a:t>Metastore</a:t>
            </a:r>
            <a:r>
              <a:rPr lang="en-GB" dirty="0"/>
              <a:t> is supported by </a:t>
            </a:r>
            <a:r>
              <a:rPr lang="en-GB" dirty="0" err="1"/>
              <a:t>HopsFS</a:t>
            </a:r>
            <a:r>
              <a:rPr lang="en-GB" dirty="0"/>
              <a:t>. However, it is a complex tool, initially developed to by tightly integrated with MapReduce and Spark environments and perhaps perform its best in large-scale data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SQL </a:t>
            </a:r>
            <a:r>
              <a:rPr lang="en-GB" dirty="0" err="1"/>
              <a:t>Catalog</a:t>
            </a:r>
            <a:r>
              <a:rPr lang="en-GB" dirty="0"/>
              <a:t>, it is supported by </a:t>
            </a:r>
            <a:r>
              <a:rPr lang="en-GB" dirty="0" err="1"/>
              <a:t>HopsFS</a:t>
            </a:r>
            <a:r>
              <a:rPr lang="en-GB" dirty="0"/>
              <a:t> and it could be </a:t>
            </a:r>
            <a:r>
              <a:rPr lang="en-GB" dirty="0" err="1"/>
              <a:t>instanciated</a:t>
            </a:r>
            <a:r>
              <a:rPr lang="en-GB" dirty="0"/>
              <a:t> on a light-weight SQLite database supported by </a:t>
            </a:r>
            <a:r>
              <a:rPr lang="en-GB" dirty="0" err="1"/>
              <a:t>PyIceberg</a:t>
            </a:r>
            <a:r>
              <a:rPr lang="en-GB" dirty="0"/>
              <a:t>. It is an open-source </a:t>
            </a:r>
            <a:r>
              <a:rPr lang="en-GB" dirty="0" err="1"/>
              <a:t>catalog</a:t>
            </a:r>
            <a:r>
              <a:rPr lang="en-GB" dirty="0"/>
              <a:t> and needs few lines of code to be used, fulfilling both the not-functional and functional requirements.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5EBE9B5B-436B-A22F-DCEF-5FFBA640561F}"/>
              </a:ext>
            </a:extLst>
          </p:cNvPr>
          <p:cNvSpPr>
            <a:spLocks noGrp="1"/>
          </p:cNvSpPr>
          <p:nvPr>
            <p:ph type="sldNum" sz="quarter" idx="5"/>
          </p:nvPr>
        </p:nvSpPr>
        <p:spPr/>
        <p:txBody>
          <a:bodyPr/>
          <a:lstStyle/>
          <a:p>
            <a:fld id="{19702129-24FE-4746-9897-C7E55345F5DD}" type="slidenum">
              <a:rPr lang="sv-SE" smtClean="0"/>
              <a:t>27</a:t>
            </a:fld>
            <a:endParaRPr lang="sv-SE"/>
          </a:p>
        </p:txBody>
      </p:sp>
    </p:spTree>
    <p:extLst>
      <p:ext uri="{BB962C8B-B14F-4D97-AF65-F5344CB8AC3E}">
        <p14:creationId xmlns:p14="http://schemas.microsoft.com/office/powerpoint/2010/main" val="2002254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E17B-C6DA-1B6B-B642-7E53437E2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8F2ED-03D5-5667-AD2C-E33E80CF2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1F9C9-D0C5-3911-558F-DB5675EAC84F}"/>
              </a:ext>
            </a:extLst>
          </p:cNvPr>
          <p:cNvSpPr>
            <a:spLocks noGrp="1"/>
          </p:cNvSpPr>
          <p:nvPr>
            <p:ph type="body" idx="1"/>
          </p:nvPr>
        </p:nvSpPr>
        <p:spPr/>
        <p:txBody>
          <a:bodyPr/>
          <a:lstStyle/>
          <a:p>
            <a:pPr marL="171450" indent="-171450">
              <a:buFontTx/>
              <a:buChar char="-"/>
            </a:pPr>
            <a:r>
              <a:rPr lang="en-GB" dirty="0"/>
              <a:t>Repetition, this was needed to reach statistical evidence of the results. Each average result has been calculated using bootstrapping technique, to find a 95% confidence interval.</a:t>
            </a:r>
          </a:p>
          <a:p>
            <a:pPr marL="171450" indent="-171450">
              <a:buFontTx/>
              <a:buChar char="-"/>
            </a:pPr>
            <a:r>
              <a:rPr lang="en-GB" dirty="0"/>
              <a:t>Isolation: this was needed to avoid caching of the experimental environment, or performance skew of the table format after deletion of rows.</a:t>
            </a:r>
          </a:p>
          <a:p>
            <a:pPr marL="171450" indent="-171450">
              <a:buFontTx/>
              <a:buChar char="-"/>
            </a:pPr>
            <a:r>
              <a:rPr lang="en-GB" dirty="0"/>
              <a:t>Timings: due to different pieces of code to create/read/write a table in the systems.</a:t>
            </a:r>
          </a:p>
          <a:p>
            <a:pPr marL="171450" indent="-171450">
              <a:buFontTx/>
              <a:buChar char="-"/>
            </a:pPr>
            <a:r>
              <a:rPr lang="en-GB" dirty="0"/>
              <a:t>Throughput: number of rows/seconds (latency)</a:t>
            </a:r>
          </a:p>
        </p:txBody>
      </p:sp>
      <p:sp>
        <p:nvSpPr>
          <p:cNvPr id="4" name="Slide Number Placeholder 3">
            <a:extLst>
              <a:ext uri="{FF2B5EF4-FFF2-40B4-BE49-F238E27FC236}">
                <a16:creationId xmlns:a16="http://schemas.microsoft.com/office/drawing/2014/main" id="{B4477995-4D58-C728-5785-65D532814861}"/>
              </a:ext>
            </a:extLst>
          </p:cNvPr>
          <p:cNvSpPr>
            <a:spLocks noGrp="1"/>
          </p:cNvSpPr>
          <p:nvPr>
            <p:ph type="sldNum" sz="quarter" idx="5"/>
          </p:nvPr>
        </p:nvSpPr>
        <p:spPr/>
        <p:txBody>
          <a:bodyPr/>
          <a:lstStyle/>
          <a:p>
            <a:fld id="{19702129-24FE-4746-9897-C7E55345F5DD}" type="slidenum">
              <a:rPr lang="sv-SE" smtClean="0"/>
              <a:t>28</a:t>
            </a:fld>
            <a:endParaRPr lang="sv-SE"/>
          </a:p>
        </p:txBody>
      </p:sp>
    </p:spTree>
    <p:extLst>
      <p:ext uri="{BB962C8B-B14F-4D97-AF65-F5344CB8AC3E}">
        <p14:creationId xmlns:p14="http://schemas.microsoft.com/office/powerpoint/2010/main" val="37269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quick considerations to better understand the data we are going to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log-scale is used on the graphs. This was chosen t</a:t>
            </a:r>
            <a:r>
              <a:rPr lang="en-IT" dirty="0"/>
              <a:t>o outline difference</a:t>
            </a:r>
            <a:r>
              <a:rPr lang="en-GB" dirty="0"/>
              <a:t>s</a:t>
            </a:r>
            <a:r>
              <a:rPr lang="en-IT" dirty="0"/>
              <a:t> in significant</a:t>
            </a:r>
            <a:r>
              <a:rPr lang="en-GB" dirty="0"/>
              <a:t> figures, making the visual comparison possible.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Secondly, trends will be described in latency only. Doubling the description of the trends with both the measurements makes little sense in this presentation. Those are however reported in the thesis report.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endParaRPr lang="en-IT" dirty="0"/>
          </a:p>
        </p:txBody>
      </p:sp>
      <p:sp>
        <p:nvSpPr>
          <p:cNvPr id="4" name="Slide Number Placeholder 3"/>
          <p:cNvSpPr>
            <a:spLocks noGrp="1"/>
          </p:cNvSpPr>
          <p:nvPr>
            <p:ph type="sldNum" sz="quarter" idx="5"/>
          </p:nvPr>
        </p:nvSpPr>
        <p:spPr/>
        <p:txBody>
          <a:bodyPr/>
          <a:lstStyle/>
          <a:p>
            <a:fld id="{19702129-24FE-4746-9897-C7E55345F5DD}" type="slidenum">
              <a:rPr lang="sv-SE" smtClean="0"/>
              <a:t>29</a:t>
            </a:fld>
            <a:endParaRPr lang="sv-SE"/>
          </a:p>
        </p:txBody>
      </p:sp>
    </p:spTree>
    <p:extLst>
      <p:ext uri="{BB962C8B-B14F-4D97-AF65-F5344CB8AC3E}">
        <p14:creationId xmlns:p14="http://schemas.microsoft.com/office/powerpoint/2010/main" val="2880295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F4D31-D86D-5CC4-ABB4-592181E9F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F20EC-5C42-559E-BC72-40B70396B8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6378F-022C-58D0-181B-61DBF4A1228E}"/>
              </a:ext>
            </a:extLst>
          </p:cNvPr>
          <p:cNvSpPr>
            <a:spLocks noGrp="1"/>
          </p:cNvSpPr>
          <p:nvPr>
            <p:ph type="body" idx="1"/>
          </p:nvPr>
        </p:nvSpPr>
        <p:spPr/>
        <p:txBody>
          <a:bodyPr/>
          <a:lstStyle/>
          <a:p>
            <a:r>
              <a:rPr lang="en-GB" dirty="0"/>
              <a:t>Just by having a look, </a:t>
            </a:r>
            <a:r>
              <a:rPr lang="en-GB" dirty="0" err="1"/>
              <a:t>IcedHops</a:t>
            </a:r>
            <a:r>
              <a:rPr lang="en-GB" dirty="0"/>
              <a:t>, showed in the middle, is clearly faster than the legacy system, as well as of the delta-</a:t>
            </a:r>
            <a:r>
              <a:rPr lang="en-GB" dirty="0" err="1"/>
              <a:t>rs</a:t>
            </a:r>
            <a:r>
              <a:rPr lang="en-GB" dirty="0"/>
              <a:t> alternative.</a:t>
            </a:r>
            <a:endParaRPr lang="en-IT" dirty="0"/>
          </a:p>
        </p:txBody>
      </p:sp>
      <p:sp>
        <p:nvSpPr>
          <p:cNvPr id="4" name="Slide Number Placeholder 3">
            <a:extLst>
              <a:ext uri="{FF2B5EF4-FFF2-40B4-BE49-F238E27FC236}">
                <a16:creationId xmlns:a16="http://schemas.microsoft.com/office/drawing/2014/main" id="{FB13808E-5F0F-65FD-F0C4-0058E39B3667}"/>
              </a:ext>
            </a:extLst>
          </p:cNvPr>
          <p:cNvSpPr>
            <a:spLocks noGrp="1"/>
          </p:cNvSpPr>
          <p:nvPr>
            <p:ph type="sldNum" sz="quarter" idx="5"/>
          </p:nvPr>
        </p:nvSpPr>
        <p:spPr/>
        <p:txBody>
          <a:bodyPr/>
          <a:lstStyle/>
          <a:p>
            <a:fld id="{19702129-24FE-4746-9897-C7E55345F5DD}" type="slidenum">
              <a:rPr lang="sv-SE" smtClean="0"/>
              <a:t>30</a:t>
            </a:fld>
            <a:endParaRPr lang="sv-SE"/>
          </a:p>
        </p:txBody>
      </p:sp>
    </p:spTree>
    <p:extLst>
      <p:ext uri="{BB962C8B-B14F-4D97-AF65-F5344CB8AC3E}">
        <p14:creationId xmlns:p14="http://schemas.microsoft.com/office/powerpoint/2010/main" val="2436023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2CEF-8EAC-F8B1-E5EA-FEDF4C5D8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C3514-4CC5-95E1-A51A-18B71E09A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A5E08-ED7F-48BD-2567-674893C728F1}"/>
              </a:ext>
            </a:extLst>
          </p:cNvPr>
          <p:cNvSpPr>
            <a:spLocks noGrp="1"/>
          </p:cNvSpPr>
          <p:nvPr>
            <p:ph type="body" idx="1"/>
          </p:nvPr>
        </p:nvSpPr>
        <p:spPr/>
        <p:txBody>
          <a:bodyPr/>
          <a:lstStyle/>
          <a:p>
            <a:r>
              <a:rPr lang="en-GB" dirty="0"/>
              <a:t>Looking at the smallest table, the 10K rows, both </a:t>
            </a:r>
            <a:r>
              <a:rPr lang="en-GB" dirty="0" err="1"/>
              <a:t>IcedHops</a:t>
            </a:r>
            <a:r>
              <a:rPr lang="en-GB" dirty="0"/>
              <a:t> and delta-</a:t>
            </a:r>
            <a:r>
              <a:rPr lang="en-GB" dirty="0" err="1"/>
              <a:t>rs</a:t>
            </a:r>
            <a:r>
              <a:rPr lang="en-GB" dirty="0"/>
              <a:t> performed nearly 40 times faster than the legacy system, with </a:t>
            </a:r>
            <a:r>
              <a:rPr lang="en-GB" dirty="0" err="1"/>
              <a:t>IcedHops</a:t>
            </a:r>
            <a:r>
              <a:rPr lang="en-GB" dirty="0"/>
              <a:t> slightly faster than delta-</a:t>
            </a:r>
            <a:r>
              <a:rPr lang="en-GB" dirty="0" err="1"/>
              <a:t>rs</a:t>
            </a:r>
            <a:r>
              <a:rPr lang="en-GB" dirty="0"/>
              <a:t>.</a:t>
            </a:r>
            <a:endParaRPr lang="en-IT" dirty="0"/>
          </a:p>
        </p:txBody>
      </p:sp>
      <p:sp>
        <p:nvSpPr>
          <p:cNvPr id="4" name="Slide Number Placeholder 3">
            <a:extLst>
              <a:ext uri="{FF2B5EF4-FFF2-40B4-BE49-F238E27FC236}">
                <a16:creationId xmlns:a16="http://schemas.microsoft.com/office/drawing/2014/main" id="{56A817B4-A98B-B984-756F-2BDC00EE997B}"/>
              </a:ext>
            </a:extLst>
          </p:cNvPr>
          <p:cNvSpPr>
            <a:spLocks noGrp="1"/>
          </p:cNvSpPr>
          <p:nvPr>
            <p:ph type="sldNum" sz="quarter" idx="5"/>
          </p:nvPr>
        </p:nvSpPr>
        <p:spPr/>
        <p:txBody>
          <a:bodyPr/>
          <a:lstStyle/>
          <a:p>
            <a:fld id="{19702129-24FE-4746-9897-C7E55345F5DD}" type="slidenum">
              <a:rPr lang="sv-SE" smtClean="0"/>
              <a:t>31</a:t>
            </a:fld>
            <a:endParaRPr lang="sv-SE"/>
          </a:p>
        </p:txBody>
      </p:sp>
    </p:spTree>
    <p:extLst>
      <p:ext uri="{BB962C8B-B14F-4D97-AF65-F5344CB8AC3E}">
        <p14:creationId xmlns:p14="http://schemas.microsoft.com/office/powerpoint/2010/main" val="2786420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47E3-AEE1-00E2-144C-1EABCC663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317F6-98EE-A0FE-3C5C-A593B9099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EBAE7-5BF2-B52E-4C7B-5478E16969C0}"/>
              </a:ext>
            </a:extLst>
          </p:cNvPr>
          <p:cNvSpPr>
            <a:spLocks noGrp="1"/>
          </p:cNvSpPr>
          <p:nvPr>
            <p:ph type="body" idx="1"/>
          </p:nvPr>
        </p:nvSpPr>
        <p:spPr/>
        <p:txBody>
          <a:bodyPr/>
          <a:lstStyle/>
          <a:p>
            <a:r>
              <a:rPr lang="en-GB" dirty="0"/>
              <a:t>Looking at the biggest tables, containing 6 and 60M rows, we can see how </a:t>
            </a:r>
            <a:r>
              <a:rPr lang="en-GB" dirty="0" err="1"/>
              <a:t>IcedHops</a:t>
            </a:r>
            <a:r>
              <a:rPr lang="en-GB" dirty="0"/>
              <a:t> performs respectively 140 and 110 times faster than the legacy system. As well, </a:t>
            </a:r>
            <a:r>
              <a:rPr lang="en-GB" dirty="0" err="1"/>
              <a:t>IcedHops</a:t>
            </a:r>
            <a:r>
              <a:rPr lang="en-GB" dirty="0"/>
              <a:t> performed 7 times faster than the delta-</a:t>
            </a:r>
            <a:r>
              <a:rPr lang="en-GB" dirty="0" err="1"/>
              <a:t>rs</a:t>
            </a:r>
            <a:r>
              <a:rPr lang="en-GB" dirty="0"/>
              <a:t> alternative.</a:t>
            </a:r>
            <a:endParaRPr lang="en-IT" dirty="0"/>
          </a:p>
        </p:txBody>
      </p:sp>
      <p:sp>
        <p:nvSpPr>
          <p:cNvPr id="4" name="Slide Number Placeholder 3">
            <a:extLst>
              <a:ext uri="{FF2B5EF4-FFF2-40B4-BE49-F238E27FC236}">
                <a16:creationId xmlns:a16="http://schemas.microsoft.com/office/drawing/2014/main" id="{D781BC10-DA54-7A85-3822-6FFC86126DDB}"/>
              </a:ext>
            </a:extLst>
          </p:cNvPr>
          <p:cNvSpPr>
            <a:spLocks noGrp="1"/>
          </p:cNvSpPr>
          <p:nvPr>
            <p:ph type="sldNum" sz="quarter" idx="5"/>
          </p:nvPr>
        </p:nvSpPr>
        <p:spPr/>
        <p:txBody>
          <a:bodyPr/>
          <a:lstStyle/>
          <a:p>
            <a:fld id="{19702129-24FE-4746-9897-C7E55345F5DD}" type="slidenum">
              <a:rPr lang="sv-SE" smtClean="0"/>
              <a:t>32</a:t>
            </a:fld>
            <a:endParaRPr lang="sv-SE"/>
          </a:p>
        </p:txBody>
      </p:sp>
    </p:spTree>
    <p:extLst>
      <p:ext uri="{BB962C8B-B14F-4D97-AF65-F5344CB8AC3E}">
        <p14:creationId xmlns:p14="http://schemas.microsoft.com/office/powerpoint/2010/main" val="300944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33</a:t>
            </a:fld>
            <a:endParaRPr lang="sv-SE"/>
          </a:p>
        </p:txBody>
      </p:sp>
    </p:spTree>
    <p:extLst>
      <p:ext uri="{BB962C8B-B14F-4D97-AF65-F5344CB8AC3E}">
        <p14:creationId xmlns:p14="http://schemas.microsoft.com/office/powerpoint/2010/main" val="53522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Freestyle</a:t>
            </a:r>
          </a:p>
        </p:txBody>
      </p:sp>
      <p:sp>
        <p:nvSpPr>
          <p:cNvPr id="4" name="Slide Number Placeholder 3"/>
          <p:cNvSpPr>
            <a:spLocks noGrp="1"/>
          </p:cNvSpPr>
          <p:nvPr>
            <p:ph type="sldNum" sz="quarter" idx="5"/>
          </p:nvPr>
        </p:nvSpPr>
        <p:spPr/>
        <p:txBody>
          <a:bodyPr/>
          <a:lstStyle/>
          <a:p>
            <a:fld id="{19702129-24FE-4746-9897-C7E55345F5DD}" type="slidenum">
              <a:rPr lang="sv-SE" smtClean="0"/>
              <a:t>6</a:t>
            </a:fld>
            <a:endParaRPr lang="sv-SE"/>
          </a:p>
        </p:txBody>
      </p:sp>
    </p:spTree>
    <p:extLst>
      <p:ext uri="{BB962C8B-B14F-4D97-AF65-F5344CB8AC3E}">
        <p14:creationId xmlns:p14="http://schemas.microsoft.com/office/powerpoint/2010/main" val="2295277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results is similar for write operations on 8 CPU settings. Iceberg is still performing hundreds time faster than the legacy-system, and performing 5 or 6 times faster than the delta-</a:t>
            </a:r>
            <a:r>
              <a:rPr lang="en-GB" dirty="0" err="1"/>
              <a:t>rs</a:t>
            </a:r>
            <a:r>
              <a:rPr lang="en-GB" dirty="0"/>
              <a:t> alternative, for the largest table.</a:t>
            </a:r>
          </a:p>
        </p:txBody>
      </p:sp>
      <p:sp>
        <p:nvSpPr>
          <p:cNvPr id="4" name="Slide Number Placeholder 3"/>
          <p:cNvSpPr>
            <a:spLocks noGrp="1"/>
          </p:cNvSpPr>
          <p:nvPr>
            <p:ph type="sldNum" sz="quarter" idx="5"/>
          </p:nvPr>
        </p:nvSpPr>
        <p:spPr/>
        <p:txBody>
          <a:bodyPr/>
          <a:lstStyle/>
          <a:p>
            <a:fld id="{19702129-24FE-4746-9897-C7E55345F5DD}" type="slidenum">
              <a:rPr lang="sv-SE" smtClean="0"/>
              <a:t>34</a:t>
            </a:fld>
            <a:endParaRPr lang="sv-SE"/>
          </a:p>
        </p:txBody>
      </p:sp>
    </p:spTree>
    <p:extLst>
      <p:ext uri="{BB962C8B-B14F-4D97-AF65-F5344CB8AC3E}">
        <p14:creationId xmlns:p14="http://schemas.microsoft.com/office/powerpoint/2010/main" val="2998683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78B3-4B41-78D6-28AE-C3A268D0B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2F13F-E562-A87A-35C4-0572CA00E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4A28D-366B-63D1-E898-3F5BD0AED6E4}"/>
              </a:ext>
            </a:extLst>
          </p:cNvPr>
          <p:cNvSpPr>
            <a:spLocks noGrp="1"/>
          </p:cNvSpPr>
          <p:nvPr>
            <p:ph type="body" idx="1"/>
          </p:nvPr>
        </p:nvSpPr>
        <p:spPr/>
        <p:txBody>
          <a:bodyPr/>
          <a:lstStyle/>
          <a:p>
            <a:r>
              <a:rPr lang="en-GB" dirty="0"/>
              <a:t>Let’s have a look at the comparison between different CPU settings on write operation latency, reminding that the four settings used are 1 CPU, 2 CPU, 4CPU and 8 CPU cores.</a:t>
            </a:r>
          </a:p>
        </p:txBody>
      </p:sp>
      <p:sp>
        <p:nvSpPr>
          <p:cNvPr id="4" name="Slide Number Placeholder 3">
            <a:extLst>
              <a:ext uri="{FF2B5EF4-FFF2-40B4-BE49-F238E27FC236}">
                <a16:creationId xmlns:a16="http://schemas.microsoft.com/office/drawing/2014/main" id="{25BDF344-6EBB-DC51-BDCC-1A7CF2DFB6A8}"/>
              </a:ext>
            </a:extLst>
          </p:cNvPr>
          <p:cNvSpPr>
            <a:spLocks noGrp="1"/>
          </p:cNvSpPr>
          <p:nvPr>
            <p:ph type="sldNum" sz="quarter" idx="5"/>
          </p:nvPr>
        </p:nvSpPr>
        <p:spPr/>
        <p:txBody>
          <a:bodyPr/>
          <a:lstStyle/>
          <a:p>
            <a:fld id="{19702129-24FE-4746-9897-C7E55345F5DD}" type="slidenum">
              <a:rPr lang="sv-SE" smtClean="0"/>
              <a:t>35</a:t>
            </a:fld>
            <a:endParaRPr lang="sv-SE"/>
          </a:p>
        </p:txBody>
      </p:sp>
    </p:spTree>
    <p:extLst>
      <p:ext uri="{BB962C8B-B14F-4D97-AF65-F5344CB8AC3E}">
        <p14:creationId xmlns:p14="http://schemas.microsoft.com/office/powerpoint/2010/main" val="2860505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3CA1D-6E73-DDE8-364B-D92541B9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89F4B-BF54-B636-DC93-AA784BC17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7208F-9E47-F60D-1D02-E13CDA6B1777}"/>
              </a:ext>
            </a:extLst>
          </p:cNvPr>
          <p:cNvSpPr>
            <a:spLocks noGrp="1"/>
          </p:cNvSpPr>
          <p:nvPr>
            <p:ph type="body" idx="1"/>
          </p:nvPr>
        </p:nvSpPr>
        <p:spPr/>
        <p:txBody>
          <a:bodyPr/>
          <a:lstStyle/>
          <a:p>
            <a:r>
              <a:rPr lang="en-GB" dirty="0"/>
              <a:t>Despite </a:t>
            </a:r>
            <a:r>
              <a:rPr lang="en-GB" dirty="0" err="1"/>
              <a:t>IcedHops</a:t>
            </a:r>
            <a:r>
              <a:rPr lang="en-GB" dirty="0"/>
              <a:t> performed better than delta-</a:t>
            </a:r>
            <a:r>
              <a:rPr lang="en-GB" dirty="0" err="1"/>
              <a:t>rs</a:t>
            </a:r>
            <a:r>
              <a:rPr lang="en-GB" dirty="0"/>
              <a:t> and the legacy system in any CPU setting, for any tables size, it must be noted that the writing performances barely increase of few percentages point when increasing the amount of CPU cores. Instead, the legacy system notices a notices a moderate increase, and the delta-</a:t>
            </a:r>
            <a:r>
              <a:rPr lang="en-GB" dirty="0" err="1"/>
              <a:t>rs</a:t>
            </a:r>
            <a:r>
              <a:rPr lang="en-GB" dirty="0"/>
              <a:t> and increase of 24% and up to 31% percent for the 60M rows table.</a:t>
            </a:r>
          </a:p>
          <a:p>
            <a:r>
              <a:rPr lang="en-GB" dirty="0"/>
              <a:t>In any case, all the information represented shows a trend of diminishing rates of return. Taking for example the case of delta-</a:t>
            </a:r>
            <a:r>
              <a:rPr lang="en-GB" dirty="0" err="1"/>
              <a:t>rs</a:t>
            </a:r>
            <a:r>
              <a:rPr lang="en-GB" dirty="0"/>
              <a:t> on 60M rows table, by adding a CPU I get 24% better performances, adding 3 CPUs I get 30% better performance (accounting for 10% nominal increase), and adding 7 CPUs I get 31% better performance (accounting for only 4.5% of nominal increase).</a:t>
            </a:r>
          </a:p>
        </p:txBody>
      </p:sp>
      <p:sp>
        <p:nvSpPr>
          <p:cNvPr id="4" name="Slide Number Placeholder 3">
            <a:extLst>
              <a:ext uri="{FF2B5EF4-FFF2-40B4-BE49-F238E27FC236}">
                <a16:creationId xmlns:a16="http://schemas.microsoft.com/office/drawing/2014/main" id="{5D16AA6F-F157-85B9-0141-0D55A4DD40A8}"/>
              </a:ext>
            </a:extLst>
          </p:cNvPr>
          <p:cNvSpPr>
            <a:spLocks noGrp="1"/>
          </p:cNvSpPr>
          <p:nvPr>
            <p:ph type="sldNum" sz="quarter" idx="5"/>
          </p:nvPr>
        </p:nvSpPr>
        <p:spPr/>
        <p:txBody>
          <a:bodyPr/>
          <a:lstStyle/>
          <a:p>
            <a:fld id="{19702129-24FE-4746-9897-C7E55345F5DD}" type="slidenum">
              <a:rPr lang="sv-SE" smtClean="0"/>
              <a:t>36</a:t>
            </a:fld>
            <a:endParaRPr lang="sv-SE"/>
          </a:p>
        </p:txBody>
      </p:sp>
    </p:spTree>
    <p:extLst>
      <p:ext uri="{BB962C8B-B14F-4D97-AF65-F5344CB8AC3E}">
        <p14:creationId xmlns:p14="http://schemas.microsoft.com/office/powerpoint/2010/main" val="387721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66D06-8D0D-C198-8665-01228349E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9850D-8717-1AE9-68B6-DABB93256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52B39-BCA3-5DDD-5658-731620A2C3FF}"/>
              </a:ext>
            </a:extLst>
          </p:cNvPr>
          <p:cNvSpPr>
            <a:spLocks noGrp="1"/>
          </p:cNvSpPr>
          <p:nvPr>
            <p:ph type="body" idx="1"/>
          </p:nvPr>
        </p:nvSpPr>
        <p:spPr/>
        <p:txBody>
          <a:bodyPr/>
          <a:lstStyle/>
          <a:p>
            <a:r>
              <a:rPr lang="en-GB" dirty="0"/>
              <a:t>Further analysing the reasons behind the enormous latency exhibited by the legacy system on write operations, the upload and materialization time has been divided and studied separately. The first one accounts for the time needed to upload the data, row by row, on Kafka. The second one, accounts for the time needed by the Hudi delta streamer’s Spark job to materialize the data into Hudi tables, reading data from Kafka.</a:t>
            </a:r>
          </a:p>
          <a:p>
            <a:r>
              <a:rPr lang="en-GB" dirty="0"/>
              <a:t>We can notice that the upload time grows linearly with the number of rows, while the upload time follows and almost logarithmic trend. Thus, at the beginning, while with the smallest table the upload time accounts for only the 4% of the total time, with the smallest table it accounts for 95% percent of the total time, with an even contribution only around 6M rows.</a:t>
            </a:r>
          </a:p>
        </p:txBody>
      </p:sp>
      <p:sp>
        <p:nvSpPr>
          <p:cNvPr id="4" name="Slide Number Placeholder 3">
            <a:extLst>
              <a:ext uri="{FF2B5EF4-FFF2-40B4-BE49-F238E27FC236}">
                <a16:creationId xmlns:a16="http://schemas.microsoft.com/office/drawing/2014/main" id="{F7214D0F-5404-FB5D-8507-13D8D91C6223}"/>
              </a:ext>
            </a:extLst>
          </p:cNvPr>
          <p:cNvSpPr>
            <a:spLocks noGrp="1"/>
          </p:cNvSpPr>
          <p:nvPr>
            <p:ph type="sldNum" sz="quarter" idx="5"/>
          </p:nvPr>
        </p:nvSpPr>
        <p:spPr/>
        <p:txBody>
          <a:bodyPr/>
          <a:lstStyle/>
          <a:p>
            <a:fld id="{19702129-24FE-4746-9897-C7E55345F5DD}" type="slidenum">
              <a:rPr lang="sv-SE" smtClean="0"/>
              <a:t>37</a:t>
            </a:fld>
            <a:endParaRPr lang="sv-SE"/>
          </a:p>
        </p:txBody>
      </p:sp>
    </p:spTree>
    <p:extLst>
      <p:ext uri="{BB962C8B-B14F-4D97-AF65-F5344CB8AC3E}">
        <p14:creationId xmlns:p14="http://schemas.microsoft.com/office/powerpoint/2010/main" val="3428147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now on the results of the read latency, we can see that while there still a great difference in some table sizes, the performance gap between </a:t>
            </a:r>
            <a:r>
              <a:rPr lang="en-GB" dirty="0" err="1"/>
              <a:t>IcedHops</a:t>
            </a:r>
            <a:r>
              <a:rPr lang="en-GB" dirty="0"/>
              <a:t> and the legacy system is smaller. In this case, </a:t>
            </a:r>
            <a:r>
              <a:rPr lang="en-GB" dirty="0" err="1"/>
              <a:t>IcedHops</a:t>
            </a:r>
            <a:r>
              <a:rPr lang="en-GB" dirty="0"/>
              <a:t> performed almost equally to delta-</a:t>
            </a:r>
            <a:r>
              <a:rPr lang="en-GB" dirty="0" err="1"/>
              <a:t>rs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38</a:t>
            </a:fld>
            <a:endParaRPr lang="sv-SE"/>
          </a:p>
        </p:txBody>
      </p:sp>
    </p:spTree>
    <p:extLst>
      <p:ext uri="{BB962C8B-B14F-4D97-AF65-F5344CB8AC3E}">
        <p14:creationId xmlns:p14="http://schemas.microsoft.com/office/powerpoint/2010/main" val="2847577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Closely looking at the smallest table, the 10K rows, </a:t>
            </a:r>
            <a:r>
              <a:rPr lang="en-GB" dirty="0" err="1"/>
              <a:t>IcedHops</a:t>
            </a:r>
            <a:r>
              <a:rPr lang="en-GB" dirty="0"/>
              <a:t> performed 40 times faster than the legacy system, and circa 3 times faster than delta-</a:t>
            </a:r>
            <a:r>
              <a:rPr lang="en-GB" dirty="0" err="1"/>
              <a:t>rs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39</a:t>
            </a:fld>
            <a:endParaRPr lang="sv-SE"/>
          </a:p>
        </p:txBody>
      </p:sp>
    </p:spTree>
    <p:extLst>
      <p:ext uri="{BB962C8B-B14F-4D97-AF65-F5344CB8AC3E}">
        <p14:creationId xmlns:p14="http://schemas.microsoft.com/office/powerpoint/2010/main" val="30261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looking at the biggest table, containing 60M rows, </a:t>
            </a:r>
            <a:r>
              <a:rPr lang="en-GB" dirty="0" err="1"/>
              <a:t>IcedHops</a:t>
            </a:r>
            <a:r>
              <a:rPr lang="en-GB" dirty="0"/>
              <a:t> performed 55% faster than the legacy system, and behave almost identically to the delta-</a:t>
            </a:r>
            <a:r>
              <a:rPr lang="en-GB" dirty="0" err="1"/>
              <a:t>rs</a:t>
            </a:r>
            <a:r>
              <a:rPr lang="en-GB" dirty="0"/>
              <a:t> alternative.</a:t>
            </a:r>
          </a:p>
        </p:txBody>
      </p:sp>
      <p:sp>
        <p:nvSpPr>
          <p:cNvPr id="4" name="Slide Number Placeholder 3"/>
          <p:cNvSpPr>
            <a:spLocks noGrp="1"/>
          </p:cNvSpPr>
          <p:nvPr>
            <p:ph type="sldNum" sz="quarter" idx="5"/>
          </p:nvPr>
        </p:nvSpPr>
        <p:spPr/>
        <p:txBody>
          <a:bodyPr/>
          <a:lstStyle/>
          <a:p>
            <a:fld id="{19702129-24FE-4746-9897-C7E55345F5DD}" type="slidenum">
              <a:rPr lang="sv-SE" smtClean="0"/>
              <a:t>40</a:t>
            </a:fld>
            <a:endParaRPr lang="sv-SE"/>
          </a:p>
        </p:txBody>
      </p:sp>
    </p:spTree>
    <p:extLst>
      <p:ext uri="{BB962C8B-B14F-4D97-AF65-F5344CB8AC3E}">
        <p14:creationId xmlns:p14="http://schemas.microsoft.com/office/powerpoint/2010/main" val="2590380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8 CPU core setting, we see that the performance gap between </a:t>
            </a:r>
            <a:r>
              <a:rPr lang="en-GB" dirty="0" err="1"/>
              <a:t>IcedHops</a:t>
            </a:r>
            <a:r>
              <a:rPr lang="en-GB" dirty="0"/>
              <a:t> and the legacy system results significantly bigger. As well, delta-</a:t>
            </a:r>
            <a:r>
              <a:rPr lang="en-GB" dirty="0" err="1"/>
              <a:t>rs</a:t>
            </a:r>
            <a:r>
              <a:rPr lang="en-GB" dirty="0"/>
              <a:t> performed better than </a:t>
            </a:r>
            <a:r>
              <a:rPr lang="en-GB" dirty="0" err="1"/>
              <a:t>IcedHops</a:t>
            </a:r>
            <a:r>
              <a:rPr lang="en-GB" dirty="0"/>
              <a:t> in two specific measurements.</a:t>
            </a:r>
          </a:p>
        </p:txBody>
      </p:sp>
      <p:sp>
        <p:nvSpPr>
          <p:cNvPr id="4" name="Slide Number Placeholder 3"/>
          <p:cNvSpPr>
            <a:spLocks noGrp="1"/>
          </p:cNvSpPr>
          <p:nvPr>
            <p:ph type="sldNum" sz="quarter" idx="5"/>
          </p:nvPr>
        </p:nvSpPr>
        <p:spPr/>
        <p:txBody>
          <a:bodyPr/>
          <a:lstStyle/>
          <a:p>
            <a:fld id="{19702129-24FE-4746-9897-C7E55345F5DD}" type="slidenum">
              <a:rPr lang="sv-SE" smtClean="0"/>
              <a:t>41</a:t>
            </a:fld>
            <a:endParaRPr lang="sv-SE"/>
          </a:p>
        </p:txBody>
      </p:sp>
    </p:spTree>
    <p:extLst>
      <p:ext uri="{BB962C8B-B14F-4D97-AF65-F5344CB8AC3E}">
        <p14:creationId xmlns:p14="http://schemas.microsoft.com/office/powerpoint/2010/main" val="3646068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828EC-0521-203A-1271-06010B5F1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1F517-C9F9-8CF5-3F75-036489E92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A9028-A988-12C9-A8A0-C67730886D02}"/>
              </a:ext>
            </a:extLst>
          </p:cNvPr>
          <p:cNvSpPr>
            <a:spLocks noGrp="1"/>
          </p:cNvSpPr>
          <p:nvPr>
            <p:ph type="body" idx="1"/>
          </p:nvPr>
        </p:nvSpPr>
        <p:spPr/>
        <p:txBody>
          <a:bodyPr/>
          <a:lstStyle/>
          <a:p>
            <a:r>
              <a:rPr lang="en-GB" dirty="0"/>
              <a:t>Looking closer at the results of the largest table, 6M and 60M rows, we can see that </a:t>
            </a:r>
            <a:r>
              <a:rPr lang="en-GB" dirty="0" err="1"/>
              <a:t>IcedHops</a:t>
            </a:r>
            <a:r>
              <a:rPr lang="en-GB" dirty="0"/>
              <a:t> performed respectively 40 and 4 times faster than the legacy system. At the same time, </a:t>
            </a:r>
            <a:r>
              <a:rPr lang="en-GB" dirty="0" err="1"/>
              <a:t>IcedHops</a:t>
            </a:r>
            <a:r>
              <a:rPr lang="en-GB" dirty="0"/>
              <a:t> performed respectively 60% and 3 times slower than the delta-</a:t>
            </a:r>
            <a:r>
              <a:rPr lang="en-GB" dirty="0" err="1"/>
              <a:t>rs</a:t>
            </a:r>
            <a:r>
              <a:rPr lang="en-GB" dirty="0"/>
              <a:t> alternative.</a:t>
            </a:r>
          </a:p>
        </p:txBody>
      </p:sp>
      <p:sp>
        <p:nvSpPr>
          <p:cNvPr id="4" name="Slide Number Placeholder 3">
            <a:extLst>
              <a:ext uri="{FF2B5EF4-FFF2-40B4-BE49-F238E27FC236}">
                <a16:creationId xmlns:a16="http://schemas.microsoft.com/office/drawing/2014/main" id="{244F5ED7-6603-2FAD-1BA0-7DA21BBA4D9D}"/>
              </a:ext>
            </a:extLst>
          </p:cNvPr>
          <p:cNvSpPr>
            <a:spLocks noGrp="1"/>
          </p:cNvSpPr>
          <p:nvPr>
            <p:ph type="sldNum" sz="quarter" idx="5"/>
          </p:nvPr>
        </p:nvSpPr>
        <p:spPr/>
        <p:txBody>
          <a:bodyPr/>
          <a:lstStyle/>
          <a:p>
            <a:fld id="{19702129-24FE-4746-9897-C7E55345F5DD}" type="slidenum">
              <a:rPr lang="sv-SE" smtClean="0"/>
              <a:t>42</a:t>
            </a:fld>
            <a:endParaRPr lang="sv-SE"/>
          </a:p>
        </p:txBody>
      </p:sp>
    </p:spTree>
    <p:extLst>
      <p:ext uri="{BB962C8B-B14F-4D97-AF65-F5344CB8AC3E}">
        <p14:creationId xmlns:p14="http://schemas.microsoft.com/office/powerpoint/2010/main" val="2356474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the results of the different CPU settings on read operation latency.</a:t>
            </a:r>
          </a:p>
        </p:txBody>
      </p:sp>
      <p:sp>
        <p:nvSpPr>
          <p:cNvPr id="4" name="Slide Number Placeholder 3"/>
          <p:cNvSpPr>
            <a:spLocks noGrp="1"/>
          </p:cNvSpPr>
          <p:nvPr>
            <p:ph type="sldNum" sz="quarter" idx="5"/>
          </p:nvPr>
        </p:nvSpPr>
        <p:spPr/>
        <p:txBody>
          <a:bodyPr/>
          <a:lstStyle/>
          <a:p>
            <a:fld id="{19702129-24FE-4746-9897-C7E55345F5DD}" type="slidenum">
              <a:rPr lang="sv-SE" smtClean="0"/>
              <a:t>43</a:t>
            </a:fld>
            <a:endParaRPr lang="sv-SE"/>
          </a:p>
        </p:txBody>
      </p:sp>
    </p:spTree>
    <p:extLst>
      <p:ext uri="{BB962C8B-B14F-4D97-AF65-F5344CB8AC3E}">
        <p14:creationId xmlns:p14="http://schemas.microsoft.com/office/powerpoint/2010/main" val="398346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Freestyle</a:t>
            </a:r>
          </a:p>
        </p:txBody>
      </p:sp>
      <p:sp>
        <p:nvSpPr>
          <p:cNvPr id="4" name="Slide Number Placeholder 3"/>
          <p:cNvSpPr>
            <a:spLocks noGrp="1"/>
          </p:cNvSpPr>
          <p:nvPr>
            <p:ph type="sldNum" sz="quarter" idx="5"/>
          </p:nvPr>
        </p:nvSpPr>
        <p:spPr/>
        <p:txBody>
          <a:bodyPr/>
          <a:lstStyle/>
          <a:p>
            <a:fld id="{19702129-24FE-4746-9897-C7E55345F5DD}" type="slidenum">
              <a:rPr lang="sv-SE" smtClean="0"/>
              <a:t>7</a:t>
            </a:fld>
            <a:endParaRPr lang="sv-SE"/>
          </a:p>
        </p:txBody>
      </p:sp>
    </p:spTree>
    <p:extLst>
      <p:ext uri="{BB962C8B-B14F-4D97-AF65-F5344CB8AC3E}">
        <p14:creationId xmlns:p14="http://schemas.microsoft.com/office/powerpoint/2010/main" val="2935065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case, the legacy system do not practically see any improvement with the increasing amount of CPU cores. In the other hand, both </a:t>
            </a:r>
            <a:r>
              <a:rPr lang="en-GB" dirty="0" err="1"/>
              <a:t>IcedHops</a:t>
            </a:r>
            <a:r>
              <a:rPr lang="en-GB" dirty="0"/>
              <a:t> and delta-</a:t>
            </a:r>
            <a:r>
              <a:rPr lang="en-GB" dirty="0" err="1"/>
              <a:t>rs</a:t>
            </a:r>
            <a:r>
              <a:rPr lang="en-GB" dirty="0"/>
              <a:t> experience a great improvement, with respectively 38% and 50% latency decrease. Despite the great result, also in the case of read operations, we can notice a diminishing rate of return, when increasing the amount of CPU cores.</a:t>
            </a:r>
          </a:p>
        </p:txBody>
      </p:sp>
      <p:sp>
        <p:nvSpPr>
          <p:cNvPr id="4" name="Slide Number Placeholder 3"/>
          <p:cNvSpPr>
            <a:spLocks noGrp="1"/>
          </p:cNvSpPr>
          <p:nvPr>
            <p:ph type="sldNum" sz="quarter" idx="5"/>
          </p:nvPr>
        </p:nvSpPr>
        <p:spPr/>
        <p:txBody>
          <a:bodyPr/>
          <a:lstStyle/>
          <a:p>
            <a:fld id="{19702129-24FE-4746-9897-C7E55345F5DD}" type="slidenum">
              <a:rPr lang="sv-SE" smtClean="0"/>
              <a:t>44</a:t>
            </a:fld>
            <a:endParaRPr lang="sv-SE"/>
          </a:p>
        </p:txBody>
      </p:sp>
    </p:spTree>
    <p:extLst>
      <p:ext uri="{BB962C8B-B14F-4D97-AF65-F5344CB8AC3E}">
        <p14:creationId xmlns:p14="http://schemas.microsoft.com/office/powerpoint/2010/main" val="353032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45</a:t>
            </a:fld>
            <a:endParaRPr lang="sv-SE"/>
          </a:p>
        </p:txBody>
      </p:sp>
    </p:spTree>
    <p:extLst>
      <p:ext uri="{BB962C8B-B14F-4D97-AF65-F5344CB8AC3E}">
        <p14:creationId xmlns:p14="http://schemas.microsoft.com/office/powerpoint/2010/main" val="1476095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8F94-1F2E-A020-8678-F043BEF17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36CAF-C134-0CCD-2E9C-95D374009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B8FFA-FB63-7649-CF8C-E488B9ADA497}"/>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3EA7814D-3FF2-7543-90A0-9CD1ACE0BCE6}"/>
              </a:ext>
            </a:extLst>
          </p:cNvPr>
          <p:cNvSpPr>
            <a:spLocks noGrp="1"/>
          </p:cNvSpPr>
          <p:nvPr>
            <p:ph type="sldNum" sz="quarter" idx="5"/>
          </p:nvPr>
        </p:nvSpPr>
        <p:spPr/>
        <p:txBody>
          <a:bodyPr/>
          <a:lstStyle/>
          <a:p>
            <a:fld id="{19702129-24FE-4746-9897-C7E55345F5DD}" type="slidenum">
              <a:rPr lang="sv-SE" smtClean="0"/>
              <a:t>46</a:t>
            </a:fld>
            <a:endParaRPr lang="sv-SE"/>
          </a:p>
        </p:txBody>
      </p:sp>
    </p:spTree>
    <p:extLst>
      <p:ext uri="{BB962C8B-B14F-4D97-AF65-F5344CB8AC3E}">
        <p14:creationId xmlns:p14="http://schemas.microsoft.com/office/powerpoint/2010/main" val="3694780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4492-3E3B-5F34-0FEA-5435B70B6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65471-D485-CA7C-CDEB-6B4548448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D76CA-CED5-8F4F-9F5B-5F5990932A05}"/>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04C56EF2-9761-94B5-EA18-9CE12FF0B0C4}"/>
              </a:ext>
            </a:extLst>
          </p:cNvPr>
          <p:cNvSpPr>
            <a:spLocks noGrp="1"/>
          </p:cNvSpPr>
          <p:nvPr>
            <p:ph type="sldNum" sz="quarter" idx="5"/>
          </p:nvPr>
        </p:nvSpPr>
        <p:spPr/>
        <p:txBody>
          <a:bodyPr/>
          <a:lstStyle/>
          <a:p>
            <a:fld id="{19702129-24FE-4746-9897-C7E55345F5DD}" type="slidenum">
              <a:rPr lang="sv-SE" smtClean="0"/>
              <a:t>47</a:t>
            </a:fld>
            <a:endParaRPr lang="sv-SE"/>
          </a:p>
        </p:txBody>
      </p:sp>
    </p:spTree>
    <p:extLst>
      <p:ext uri="{BB962C8B-B14F-4D97-AF65-F5344CB8AC3E}">
        <p14:creationId xmlns:p14="http://schemas.microsoft.com/office/powerpoint/2010/main" val="4172548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4BE43-87A9-54E9-A687-9EE6E09C7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8D1F7-17DE-67EC-A834-C47A3A17F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04601-7B93-675A-BF4A-457F43FD333F}"/>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CC666985-1E99-5FC0-0FC7-DFA296FFD717}"/>
              </a:ext>
            </a:extLst>
          </p:cNvPr>
          <p:cNvSpPr>
            <a:spLocks noGrp="1"/>
          </p:cNvSpPr>
          <p:nvPr>
            <p:ph type="sldNum" sz="quarter" idx="5"/>
          </p:nvPr>
        </p:nvSpPr>
        <p:spPr/>
        <p:txBody>
          <a:bodyPr/>
          <a:lstStyle/>
          <a:p>
            <a:fld id="{19702129-24FE-4746-9897-C7E55345F5DD}" type="slidenum">
              <a:rPr lang="sv-SE" smtClean="0"/>
              <a:t>48</a:t>
            </a:fld>
            <a:endParaRPr lang="sv-SE"/>
          </a:p>
        </p:txBody>
      </p:sp>
    </p:spTree>
    <p:extLst>
      <p:ext uri="{BB962C8B-B14F-4D97-AF65-F5344CB8AC3E}">
        <p14:creationId xmlns:p14="http://schemas.microsoft.com/office/powerpoint/2010/main" val="1638640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p:cNvSpPr>
            <a:spLocks noGrp="1"/>
          </p:cNvSpPr>
          <p:nvPr>
            <p:ph type="sldNum" sz="quarter" idx="5"/>
          </p:nvPr>
        </p:nvSpPr>
        <p:spPr/>
        <p:txBody>
          <a:bodyPr/>
          <a:lstStyle/>
          <a:p>
            <a:fld id="{19702129-24FE-4746-9897-C7E55345F5DD}" type="slidenum">
              <a:rPr lang="sv-SE" smtClean="0"/>
              <a:t>49</a:t>
            </a:fld>
            <a:endParaRPr lang="sv-SE"/>
          </a:p>
        </p:txBody>
      </p:sp>
    </p:spTree>
    <p:extLst>
      <p:ext uri="{BB962C8B-B14F-4D97-AF65-F5344CB8AC3E}">
        <p14:creationId xmlns:p14="http://schemas.microsoft.com/office/powerpoint/2010/main" val="172674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1C001-99FF-57B4-384E-901B9BD07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5D008-27AC-F3D8-4EB4-5779C8295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6B0B6-72BE-2582-F80E-AFC0184F9A8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D8C346-3DEC-2AD9-4CB8-D75E08622F6E}"/>
              </a:ext>
            </a:extLst>
          </p:cNvPr>
          <p:cNvSpPr>
            <a:spLocks noGrp="1"/>
          </p:cNvSpPr>
          <p:nvPr>
            <p:ph type="sldNum" sz="quarter" idx="5"/>
          </p:nvPr>
        </p:nvSpPr>
        <p:spPr/>
        <p:txBody>
          <a:bodyPr/>
          <a:lstStyle/>
          <a:p>
            <a:fld id="{19702129-24FE-4746-9897-C7E55345F5DD}" type="slidenum">
              <a:rPr lang="sv-SE" smtClean="0"/>
              <a:t>50</a:t>
            </a:fld>
            <a:endParaRPr lang="sv-SE"/>
          </a:p>
        </p:txBody>
      </p:sp>
    </p:spTree>
    <p:extLst>
      <p:ext uri="{BB962C8B-B14F-4D97-AF65-F5344CB8AC3E}">
        <p14:creationId xmlns:p14="http://schemas.microsoft.com/office/powerpoint/2010/main" val="899775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317F-43EE-0C41-391F-A50CE756B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E60A0-D0DB-70B7-3C0A-BB67FD8AC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2B859-4E6D-9479-A6E1-54D96C44F8DF}"/>
              </a:ext>
            </a:extLst>
          </p:cNvPr>
          <p:cNvSpPr>
            <a:spLocks noGrp="1"/>
          </p:cNvSpPr>
          <p:nvPr>
            <p:ph type="body" idx="1"/>
          </p:nvPr>
        </p:nvSpPr>
        <p:spPr/>
        <p:txBody>
          <a:bodyPr/>
          <a:lstStyle/>
          <a:p>
            <a:r>
              <a:rPr lang="en-GB" sz="1200" dirty="0"/>
              <a:t>In 4+ cores solutions, on read operations, this could slightly change. In this case, should also be considered that the difference between writing and reading latency is more balanced in the </a:t>
            </a:r>
            <a:r>
              <a:rPr lang="en-GB" sz="1200" dirty="0" err="1"/>
              <a:t>IcedHops</a:t>
            </a:r>
            <a:r>
              <a:rPr lang="en-GB" sz="1200" dirty="0"/>
              <a:t> system, thus the choice should also depend on the envisioned amount of write/read operations ratio.</a:t>
            </a:r>
            <a:endParaRPr lang="en-GB" dirty="0"/>
          </a:p>
        </p:txBody>
      </p:sp>
      <p:sp>
        <p:nvSpPr>
          <p:cNvPr id="4" name="Slide Number Placeholder 3">
            <a:extLst>
              <a:ext uri="{FF2B5EF4-FFF2-40B4-BE49-F238E27FC236}">
                <a16:creationId xmlns:a16="http://schemas.microsoft.com/office/drawing/2014/main" id="{DAA3FE6A-C66E-84E0-9D19-6BAEF19767A1}"/>
              </a:ext>
            </a:extLst>
          </p:cNvPr>
          <p:cNvSpPr>
            <a:spLocks noGrp="1"/>
          </p:cNvSpPr>
          <p:nvPr>
            <p:ph type="sldNum" sz="quarter" idx="5"/>
          </p:nvPr>
        </p:nvSpPr>
        <p:spPr/>
        <p:txBody>
          <a:bodyPr/>
          <a:lstStyle/>
          <a:p>
            <a:fld id="{19702129-24FE-4746-9897-C7E55345F5DD}" type="slidenum">
              <a:rPr lang="sv-SE" smtClean="0"/>
              <a:t>51</a:t>
            </a:fld>
            <a:endParaRPr lang="sv-SE"/>
          </a:p>
        </p:txBody>
      </p:sp>
    </p:spTree>
    <p:extLst>
      <p:ext uri="{BB962C8B-B14F-4D97-AF65-F5344CB8AC3E}">
        <p14:creationId xmlns:p14="http://schemas.microsoft.com/office/powerpoint/2010/main" val="3239960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96A2F-DEC9-7828-15BA-54FE3CD88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D2D9-F8A8-2B0A-1381-112E9BBE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BCD65-EDA8-03BD-6E8D-EAA2396A07CA}"/>
              </a:ext>
            </a:extLst>
          </p:cNvPr>
          <p:cNvSpPr>
            <a:spLocks noGrp="1"/>
          </p:cNvSpPr>
          <p:nvPr>
            <p:ph type="body" idx="1"/>
          </p:nvPr>
        </p:nvSpPr>
        <p:spPr/>
        <p:txBody>
          <a:bodyPr/>
          <a:lstStyle/>
          <a:p>
            <a:pPr marL="0" indent="0">
              <a:buFontTx/>
              <a:buNone/>
            </a:pPr>
            <a:r>
              <a:rPr lang="en-GB" dirty="0"/>
              <a:t>This project had three main limitations:</a:t>
            </a:r>
          </a:p>
          <a:p>
            <a:pPr marL="228600" indent="-228600">
              <a:buFontTx/>
              <a:buAutoNum type="arabicPeriod"/>
            </a:pPr>
            <a:r>
              <a:rPr lang="en-GB" dirty="0"/>
              <a:t>Time: as any other master thesis, there was a limited amount of time allocated to this research. Furthermore, running the experiments took a significant amount of this time, given also the need of running them for enough time to reach a results that was statistically significant. To give a measure as example, the experiments took around 350 hours, for only the legacy system and </a:t>
            </a:r>
            <a:r>
              <a:rPr lang="en-GB" dirty="0" err="1"/>
              <a:t>IcedHops</a:t>
            </a:r>
            <a:r>
              <a:rPr lang="en-GB" dirty="0"/>
              <a:t>.</a:t>
            </a:r>
          </a:p>
          <a:p>
            <a:pPr marL="228600" indent="-228600">
              <a:buFontTx/>
              <a:buAutoNum type="arabicPeriod"/>
            </a:pPr>
            <a:r>
              <a:rPr lang="en-GB" dirty="0"/>
              <a:t>Computation: the computational resources used during this project where not only dedicated to the experiments but were part of a shared development environment hosted by </a:t>
            </a:r>
            <a:r>
              <a:rPr lang="en-GB" dirty="0" err="1"/>
              <a:t>Hopsworks</a:t>
            </a:r>
            <a:r>
              <a:rPr lang="en-GB" dirty="0"/>
              <a:t>. Despite the experiments were run in random moment of the day and the night, during weekdays or weekends, the usage of a shared environment might have influenced those results.</a:t>
            </a:r>
          </a:p>
          <a:p>
            <a:pPr marL="228600" indent="-228600">
              <a:buFontTx/>
              <a:buAutoNum type="arabicPeriod"/>
            </a:pPr>
            <a:endParaRPr lang="en-GB" dirty="0"/>
          </a:p>
          <a:p>
            <a:pPr marL="228600" indent="-228600">
              <a:buFontTx/>
              <a:buAutoNum type="arabicPeriod"/>
            </a:pPr>
            <a:r>
              <a:rPr lang="en-GB" dirty="0"/>
              <a:t>Scope: this thesis purpose was built upon a specific industrial need, and the experiments upon a specific industrial use-case, considering 1-8 CPU cores, small-scale data. The design choices were taken according to the related requirements.</a:t>
            </a:r>
          </a:p>
        </p:txBody>
      </p:sp>
      <p:sp>
        <p:nvSpPr>
          <p:cNvPr id="4" name="Slide Number Placeholder 3">
            <a:extLst>
              <a:ext uri="{FF2B5EF4-FFF2-40B4-BE49-F238E27FC236}">
                <a16:creationId xmlns:a16="http://schemas.microsoft.com/office/drawing/2014/main" id="{05E1DBC6-3999-BB19-1253-A3FD969B7837}"/>
              </a:ext>
            </a:extLst>
          </p:cNvPr>
          <p:cNvSpPr>
            <a:spLocks noGrp="1"/>
          </p:cNvSpPr>
          <p:nvPr>
            <p:ph type="sldNum" sz="quarter" idx="5"/>
          </p:nvPr>
        </p:nvSpPr>
        <p:spPr/>
        <p:txBody>
          <a:bodyPr/>
          <a:lstStyle/>
          <a:p>
            <a:fld id="{19702129-24FE-4746-9897-C7E55345F5DD}" type="slidenum">
              <a:rPr lang="sv-SE" smtClean="0"/>
              <a:t>52</a:t>
            </a:fld>
            <a:endParaRPr lang="sv-SE"/>
          </a:p>
        </p:txBody>
      </p:sp>
    </p:spTree>
    <p:extLst>
      <p:ext uri="{BB962C8B-B14F-4D97-AF65-F5344CB8AC3E}">
        <p14:creationId xmlns:p14="http://schemas.microsoft.com/office/powerpoint/2010/main" val="1608620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DBB6-86FB-BD6F-29FF-7FB608C3C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7A834-8236-F91E-F68C-B602939F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2BF18-A722-60AC-EBE3-E2C9D02E2E43}"/>
              </a:ext>
            </a:extLst>
          </p:cNvPr>
          <p:cNvSpPr>
            <a:spLocks noGrp="1"/>
          </p:cNvSpPr>
          <p:nvPr>
            <p:ph type="body" idx="1"/>
          </p:nvPr>
        </p:nvSpPr>
        <p:spPr/>
        <p:txBody>
          <a:bodyPr/>
          <a:lstStyle/>
          <a:p>
            <a:pPr marL="0" indent="0">
              <a:buFontTx/>
              <a:buNone/>
            </a:pPr>
            <a:r>
              <a:rPr lang="en-GB" dirty="0"/>
              <a:t>The findings and limitations of this thesis open multiple avenues for future research. Relaxing one or more constraint or limitation, could provide further insight and generalize this thesis finding across broader applications. Future works should investigate:</a:t>
            </a:r>
          </a:p>
          <a:p>
            <a:pPr marL="171450" indent="-171450">
              <a:buFontTx/>
              <a:buChar char="-"/>
            </a:pPr>
            <a:r>
              <a:rPr lang="en-GB" dirty="0"/>
              <a:t>Larger datasets (1BN, 10BN). This should determine whether there’s a threshold where a Spark-based system outperform the alternatives described in this thesis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Keeping the same table format but looking at different data formats (AVRO,ORC) or cloud storage solutions (</a:t>
            </a:r>
            <a:r>
              <a:rPr lang="en-GB" sz="1200" dirty="0"/>
              <a:t>S3, GCS, Azure)</a:t>
            </a:r>
            <a:endParaRPr lang="en-GB" dirty="0"/>
          </a:p>
          <a:p>
            <a:pPr marL="171450" indent="-171450">
              <a:buFontTx/>
              <a:buChar char="-"/>
            </a:pPr>
            <a:r>
              <a:rPr lang="en-GB" dirty="0"/>
              <a:t>Same technology outside of </a:t>
            </a:r>
            <a:r>
              <a:rPr lang="en-GB" dirty="0" err="1"/>
              <a:t>Hopswors</a:t>
            </a:r>
            <a:r>
              <a:rPr lang="en-GB" dirty="0"/>
              <a:t> feature store, such the feature stores offered by Databricks or Feast</a:t>
            </a:r>
          </a:p>
          <a:p>
            <a:pPr marL="171450" indent="-171450">
              <a:buFontTx/>
              <a:buChar char="-"/>
            </a:pPr>
            <a:r>
              <a:rPr lang="en-GB" dirty="0"/>
              <a:t>Use new libraries of the current OTFs, such the emerging iceberg-rust, for better local resource management or multi-cores performances</a:t>
            </a:r>
          </a:p>
          <a:p>
            <a:pPr marL="171450" indent="-171450">
              <a:buFontTx/>
              <a:buChar char="-"/>
            </a:pPr>
            <a:r>
              <a:rPr lang="en-GB" dirty="0"/>
              <a:t>OTF still in their first stages, such as Apache </a:t>
            </a:r>
            <a:r>
              <a:rPr lang="en-GB" dirty="0" err="1"/>
              <a:t>Paimon</a:t>
            </a:r>
            <a:r>
              <a:rPr lang="en-GB" dirty="0"/>
              <a:t>.</a:t>
            </a:r>
          </a:p>
        </p:txBody>
      </p:sp>
      <p:sp>
        <p:nvSpPr>
          <p:cNvPr id="4" name="Slide Number Placeholder 3">
            <a:extLst>
              <a:ext uri="{FF2B5EF4-FFF2-40B4-BE49-F238E27FC236}">
                <a16:creationId xmlns:a16="http://schemas.microsoft.com/office/drawing/2014/main" id="{C5D5BF0D-5241-7A6B-D9F6-9BD7EA64275D}"/>
              </a:ext>
            </a:extLst>
          </p:cNvPr>
          <p:cNvSpPr>
            <a:spLocks noGrp="1"/>
          </p:cNvSpPr>
          <p:nvPr>
            <p:ph type="sldNum" sz="quarter" idx="5"/>
          </p:nvPr>
        </p:nvSpPr>
        <p:spPr/>
        <p:txBody>
          <a:bodyPr/>
          <a:lstStyle/>
          <a:p>
            <a:fld id="{19702129-24FE-4746-9897-C7E55345F5DD}" type="slidenum">
              <a:rPr lang="sv-SE" smtClean="0"/>
              <a:t>53</a:t>
            </a:fld>
            <a:endParaRPr lang="sv-SE"/>
          </a:p>
        </p:txBody>
      </p:sp>
    </p:spTree>
    <p:extLst>
      <p:ext uri="{BB962C8B-B14F-4D97-AF65-F5344CB8AC3E}">
        <p14:creationId xmlns:p14="http://schemas.microsoft.com/office/powerpoint/2010/main" val="368541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30673430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also a huge thanks to my colleagues, my parents, ,my relatives and my friends, who I am glad to see numerously today, and who assisted me, during this whole project and academic path of mine.</a:t>
            </a:r>
          </a:p>
        </p:txBody>
      </p:sp>
      <p:sp>
        <p:nvSpPr>
          <p:cNvPr id="4" name="Slide Number Placeholder 3"/>
          <p:cNvSpPr>
            <a:spLocks noGrp="1"/>
          </p:cNvSpPr>
          <p:nvPr>
            <p:ph type="sldNum" sz="quarter" idx="5"/>
          </p:nvPr>
        </p:nvSpPr>
        <p:spPr/>
        <p:txBody>
          <a:bodyPr/>
          <a:lstStyle/>
          <a:p>
            <a:fld id="{19702129-24FE-4746-9897-C7E55345F5DD}" type="slidenum">
              <a:rPr lang="sv-SE" smtClean="0"/>
              <a:t>54</a:t>
            </a:fld>
            <a:endParaRPr lang="sv-SE"/>
          </a:p>
        </p:txBody>
      </p:sp>
    </p:spTree>
    <p:extLst>
      <p:ext uri="{BB962C8B-B14F-4D97-AF65-F5344CB8AC3E}">
        <p14:creationId xmlns:p14="http://schemas.microsoft.com/office/powerpoint/2010/main" val="888198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floor, is yours!</a:t>
            </a:r>
          </a:p>
        </p:txBody>
      </p:sp>
      <p:sp>
        <p:nvSpPr>
          <p:cNvPr id="4" name="Slide Number Placeholder 3"/>
          <p:cNvSpPr>
            <a:spLocks noGrp="1"/>
          </p:cNvSpPr>
          <p:nvPr>
            <p:ph type="sldNum" sz="quarter" idx="5"/>
          </p:nvPr>
        </p:nvSpPr>
        <p:spPr/>
        <p:txBody>
          <a:bodyPr/>
          <a:lstStyle/>
          <a:p>
            <a:fld id="{19702129-24FE-4746-9897-C7E55345F5DD}" type="slidenum">
              <a:rPr lang="sv-SE" smtClean="0"/>
              <a:t>55</a:t>
            </a:fld>
            <a:endParaRPr lang="sv-SE"/>
          </a:p>
        </p:txBody>
      </p:sp>
    </p:spTree>
    <p:extLst>
      <p:ext uri="{BB962C8B-B14F-4D97-AF65-F5344CB8AC3E}">
        <p14:creationId xmlns:p14="http://schemas.microsoft.com/office/powerpoint/2010/main" val="3955140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56</a:t>
            </a:fld>
            <a:endParaRPr lang="sv-SE"/>
          </a:p>
        </p:txBody>
      </p:sp>
    </p:spTree>
    <p:extLst>
      <p:ext uri="{BB962C8B-B14F-4D97-AF65-F5344CB8AC3E}">
        <p14:creationId xmlns:p14="http://schemas.microsoft.com/office/powerpoint/2010/main" val="1278636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63</a:t>
            </a:fld>
            <a:endParaRPr lang="sv-SE"/>
          </a:p>
        </p:txBody>
      </p:sp>
    </p:spTree>
    <p:extLst>
      <p:ext uri="{BB962C8B-B14F-4D97-AF65-F5344CB8AC3E}">
        <p14:creationId xmlns:p14="http://schemas.microsoft.com/office/powerpoint/2010/main" val="369348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9E4B5-1644-EB16-2BA1-7F0AC224D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30FDC-19B5-7745-333D-468AB06E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4BD4D-F039-2C6E-4BEF-A689DBA2FA94}"/>
              </a:ext>
            </a:extLst>
          </p:cNvPr>
          <p:cNvSpPr>
            <a:spLocks noGrp="1"/>
          </p:cNvSpPr>
          <p:nvPr>
            <p:ph type="body" idx="1"/>
          </p:nvPr>
        </p:nvSpPr>
        <p:spPr/>
        <p:txBody>
          <a:bodyPr/>
          <a:lstStyle/>
          <a:p>
            <a:pPr marL="171450" indent="-171450">
              <a:buFontTx/>
              <a:buChar char="-"/>
            </a:pPr>
            <a:endParaRPr lang="en-GB" dirty="0"/>
          </a:p>
        </p:txBody>
      </p:sp>
      <p:sp>
        <p:nvSpPr>
          <p:cNvPr id="4" name="Slide Number Placeholder 3">
            <a:extLst>
              <a:ext uri="{FF2B5EF4-FFF2-40B4-BE49-F238E27FC236}">
                <a16:creationId xmlns:a16="http://schemas.microsoft.com/office/drawing/2014/main" id="{72F2536E-BA30-B8FE-DB9C-AD375C2EB09A}"/>
              </a:ext>
            </a:extLst>
          </p:cNvPr>
          <p:cNvSpPr>
            <a:spLocks noGrp="1"/>
          </p:cNvSpPr>
          <p:nvPr>
            <p:ph type="sldNum" sz="quarter" idx="5"/>
          </p:nvPr>
        </p:nvSpPr>
        <p:spPr/>
        <p:txBody>
          <a:bodyPr/>
          <a:lstStyle/>
          <a:p>
            <a:fld id="{19702129-24FE-4746-9897-C7E55345F5DD}" type="slidenum">
              <a:rPr lang="sv-SE" smtClean="0"/>
              <a:t>64</a:t>
            </a:fld>
            <a:endParaRPr lang="sv-SE"/>
          </a:p>
        </p:txBody>
      </p:sp>
    </p:spTree>
    <p:extLst>
      <p:ext uri="{BB962C8B-B14F-4D97-AF65-F5344CB8AC3E}">
        <p14:creationId xmlns:p14="http://schemas.microsoft.com/office/powerpoint/2010/main" val="7263954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AC15-07D9-0AF5-6C9C-7DF2380D0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93760-6643-2C7C-953B-1E56E84A2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76495-23D1-8ACE-C341-06954C2A0BD4}"/>
              </a:ext>
            </a:extLst>
          </p:cNvPr>
          <p:cNvSpPr>
            <a:spLocks noGrp="1"/>
          </p:cNvSpPr>
          <p:nvPr>
            <p:ph type="body" idx="1"/>
          </p:nvPr>
        </p:nvSpPr>
        <p:spPr/>
        <p:txBody>
          <a:bodyPr/>
          <a:lstStyle/>
          <a:p>
            <a:pPr marL="171450" indent="-171450">
              <a:buFontTx/>
              <a:buChar char="-"/>
            </a:pPr>
            <a:endParaRPr lang="en-GB" dirty="0"/>
          </a:p>
        </p:txBody>
      </p:sp>
      <p:sp>
        <p:nvSpPr>
          <p:cNvPr id="4" name="Slide Number Placeholder 3">
            <a:extLst>
              <a:ext uri="{FF2B5EF4-FFF2-40B4-BE49-F238E27FC236}">
                <a16:creationId xmlns:a16="http://schemas.microsoft.com/office/drawing/2014/main" id="{3EE38D7E-560A-3218-B0F0-C7DE4010142E}"/>
              </a:ext>
            </a:extLst>
          </p:cNvPr>
          <p:cNvSpPr>
            <a:spLocks noGrp="1"/>
          </p:cNvSpPr>
          <p:nvPr>
            <p:ph type="sldNum" sz="quarter" idx="5"/>
          </p:nvPr>
        </p:nvSpPr>
        <p:spPr/>
        <p:txBody>
          <a:bodyPr/>
          <a:lstStyle/>
          <a:p>
            <a:fld id="{19702129-24FE-4746-9897-C7E55345F5DD}" type="slidenum">
              <a:rPr lang="sv-SE" smtClean="0"/>
              <a:t>65</a:t>
            </a:fld>
            <a:endParaRPr lang="sv-SE"/>
          </a:p>
        </p:txBody>
      </p:sp>
    </p:spTree>
    <p:extLst>
      <p:ext uri="{BB962C8B-B14F-4D97-AF65-F5344CB8AC3E}">
        <p14:creationId xmlns:p14="http://schemas.microsoft.com/office/powerpoint/2010/main" val="1851029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66</a:t>
            </a:fld>
            <a:endParaRPr lang="sv-SE"/>
          </a:p>
        </p:txBody>
      </p:sp>
    </p:spTree>
    <p:extLst>
      <p:ext uri="{BB962C8B-B14F-4D97-AF65-F5344CB8AC3E}">
        <p14:creationId xmlns:p14="http://schemas.microsoft.com/office/powerpoint/2010/main" val="1182192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time-it approach is slightly more accurate, thus it has been used when possible. However, sometimes, either due to legacy system functionalities, or due to specific features of the experimental environment, namely the resource caching, the time-it approach was not feasible, thus the time difference was used to measure latencies.</a:t>
            </a:r>
          </a:p>
        </p:txBody>
      </p:sp>
      <p:sp>
        <p:nvSpPr>
          <p:cNvPr id="4" name="Slide Number Placeholder 3"/>
          <p:cNvSpPr>
            <a:spLocks noGrp="1"/>
          </p:cNvSpPr>
          <p:nvPr>
            <p:ph type="sldNum" sz="quarter" idx="5"/>
          </p:nvPr>
        </p:nvSpPr>
        <p:spPr/>
        <p:txBody>
          <a:bodyPr/>
          <a:lstStyle/>
          <a:p>
            <a:fld id="{19702129-24FE-4746-9897-C7E55345F5DD}" type="slidenum">
              <a:rPr lang="sv-SE" smtClean="0"/>
              <a:t>67</a:t>
            </a:fld>
            <a:endParaRPr lang="sv-SE"/>
          </a:p>
        </p:txBody>
      </p:sp>
    </p:spTree>
    <p:extLst>
      <p:ext uri="{BB962C8B-B14F-4D97-AF65-F5344CB8AC3E}">
        <p14:creationId xmlns:p14="http://schemas.microsoft.com/office/powerpoint/2010/main" val="1478930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9C1AD-39A0-73A4-C726-37B0B7DD0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26671-CE11-2CB2-9D3B-05AB782DE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50135-85D8-2F15-2D97-CF9953B3739E}"/>
              </a:ext>
            </a:extLst>
          </p:cNvPr>
          <p:cNvSpPr>
            <a:spLocks noGrp="1"/>
          </p:cNvSpPr>
          <p:nvPr>
            <p:ph type="body" idx="1"/>
          </p:nvPr>
        </p:nvSpPr>
        <p:spPr/>
        <p:txBody>
          <a:bodyPr/>
          <a:lstStyle/>
          <a:p>
            <a:r>
              <a:rPr lang="en-GB" dirty="0" err="1"/>
              <a:t>PyIceberg</a:t>
            </a:r>
            <a:r>
              <a:rPr lang="en-GB" dirty="0"/>
              <a:t> provides much better linearity between the three</a:t>
            </a:r>
            <a:endParaRPr lang="en-IT" dirty="0"/>
          </a:p>
        </p:txBody>
      </p:sp>
      <p:sp>
        <p:nvSpPr>
          <p:cNvPr id="4" name="Slide Number Placeholder 3">
            <a:extLst>
              <a:ext uri="{FF2B5EF4-FFF2-40B4-BE49-F238E27FC236}">
                <a16:creationId xmlns:a16="http://schemas.microsoft.com/office/drawing/2014/main" id="{99FA7D6F-5F23-24B5-5CB8-F98EE825E009}"/>
              </a:ext>
            </a:extLst>
          </p:cNvPr>
          <p:cNvSpPr>
            <a:spLocks noGrp="1"/>
          </p:cNvSpPr>
          <p:nvPr>
            <p:ph type="sldNum" sz="quarter" idx="5"/>
          </p:nvPr>
        </p:nvSpPr>
        <p:spPr/>
        <p:txBody>
          <a:bodyPr/>
          <a:lstStyle/>
          <a:p>
            <a:fld id="{19702129-24FE-4746-9897-C7E55345F5DD}" type="slidenum">
              <a:rPr lang="sv-SE" smtClean="0"/>
              <a:t>68</a:t>
            </a:fld>
            <a:endParaRPr lang="sv-SE"/>
          </a:p>
        </p:txBody>
      </p:sp>
    </p:spTree>
    <p:extLst>
      <p:ext uri="{BB962C8B-B14F-4D97-AF65-F5344CB8AC3E}">
        <p14:creationId xmlns:p14="http://schemas.microsoft.com/office/powerpoint/2010/main" val="1783106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367B6-6061-4A09-1296-16C0F55B2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80392-39C5-B891-78DA-D5C28BF4D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BEAD5-5891-84C1-2DAC-4F27C8938D8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9C58F93-829E-0829-C71A-AAA4EB434BB4}"/>
              </a:ext>
            </a:extLst>
          </p:cNvPr>
          <p:cNvSpPr>
            <a:spLocks noGrp="1"/>
          </p:cNvSpPr>
          <p:nvPr>
            <p:ph type="sldNum" sz="quarter" idx="5"/>
          </p:nvPr>
        </p:nvSpPr>
        <p:spPr/>
        <p:txBody>
          <a:bodyPr/>
          <a:lstStyle/>
          <a:p>
            <a:fld id="{19702129-24FE-4746-9897-C7E55345F5DD}" type="slidenum">
              <a:rPr lang="sv-SE" smtClean="0"/>
              <a:t>69</a:t>
            </a:fld>
            <a:endParaRPr lang="sv-SE"/>
          </a:p>
        </p:txBody>
      </p:sp>
    </p:spTree>
    <p:extLst>
      <p:ext uri="{BB962C8B-B14F-4D97-AF65-F5344CB8AC3E}">
        <p14:creationId xmlns:p14="http://schemas.microsoft.com/office/powerpoint/2010/main" val="43014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IcedHops</a:t>
            </a:r>
            <a:r>
              <a:rPr lang="en-GB" dirty="0"/>
              <a:t>, the new system based on </a:t>
            </a:r>
            <a:r>
              <a:rPr lang="en-GB" dirty="0" err="1"/>
              <a:t>PyIceberg</a:t>
            </a:r>
            <a:r>
              <a:rPr lang="en-GB" dirty="0"/>
              <a:t>, aims at streamlining the read operation by:</a:t>
            </a:r>
          </a:p>
          <a:p>
            <a:r>
              <a:rPr lang="en-GB" dirty="0"/>
              <a:t>- Removing the middle-tier, consisting on Kafka and Hudi delta streamer</a:t>
            </a:r>
            <a:endParaRPr lang="en-IT" dirty="0"/>
          </a:p>
          <a:p>
            <a:pPr marL="0" indent="0">
              <a:buFontTx/>
              <a:buNone/>
            </a:pPr>
            <a:r>
              <a:rPr lang="en-GB" dirty="0"/>
              <a:t>- Providing c</a:t>
            </a:r>
            <a:r>
              <a:rPr lang="en-IT" dirty="0"/>
              <a:t>olumn-based transfer</a:t>
            </a:r>
            <a:r>
              <a:rPr lang="en-GB" dirty="0"/>
              <a:t>,</a:t>
            </a:r>
            <a:r>
              <a:rPr lang="en-IT" dirty="0"/>
              <a:t> avoiding </a:t>
            </a:r>
            <a:r>
              <a:rPr lang="en-GB" dirty="0"/>
              <a:t>thus format-conversion and serialization overheads.</a:t>
            </a:r>
          </a:p>
          <a:p>
            <a:pPr marL="0" indent="0">
              <a:buFontTx/>
              <a:buNone/>
            </a:pPr>
            <a:r>
              <a:rPr lang="en-GB" dirty="0"/>
              <a:t>- Removing Spark for the equation</a:t>
            </a:r>
            <a:endParaRPr lang="en-IT" dirty="0"/>
          </a:p>
          <a:p>
            <a:endParaRPr lang="en-GB" dirty="0"/>
          </a:p>
          <a:p>
            <a:r>
              <a:rPr lang="en-GB" dirty="0"/>
              <a:t>However, the integration </a:t>
            </a:r>
            <a:r>
              <a:rPr lang="en-GB" dirty="0" err="1"/>
              <a:t>PyIceberg</a:t>
            </a:r>
            <a:r>
              <a:rPr lang="en-GB" dirty="0"/>
              <a:t> and </a:t>
            </a:r>
            <a:r>
              <a:rPr lang="en-GB" dirty="0" err="1"/>
              <a:t>HopsFS</a:t>
            </a:r>
            <a:r>
              <a:rPr lang="en-GB" dirty="0"/>
              <a:t>… did not exist</a:t>
            </a:r>
            <a:endParaRPr lang="en-IT" dirty="0"/>
          </a:p>
        </p:txBody>
      </p:sp>
      <p:sp>
        <p:nvSpPr>
          <p:cNvPr id="4" name="Slide Number Placehold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419665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those two players, we need to add a third one, a delta-</a:t>
            </a:r>
            <a:r>
              <a:rPr lang="en-GB" dirty="0" err="1"/>
              <a:t>rs</a:t>
            </a:r>
            <a:r>
              <a:rPr lang="en-GB" dirty="0"/>
              <a:t> based system.</a:t>
            </a:r>
          </a:p>
          <a:p>
            <a:r>
              <a:rPr lang="en-GB" dirty="0"/>
              <a:t>This was developed in parallel to this master thesis, still having </a:t>
            </a:r>
            <a:r>
              <a:rPr lang="en-GB" dirty="0" err="1"/>
              <a:t>Hopsworks</a:t>
            </a:r>
            <a:r>
              <a:rPr lang="en-GB" dirty="0"/>
              <a:t> as hosting company.</a:t>
            </a:r>
          </a:p>
          <a:p>
            <a:r>
              <a:rPr lang="en-GB" dirty="0"/>
              <a:t>This system uses a Rust-library, called delta-</a:t>
            </a:r>
            <a:r>
              <a:rPr lang="en-GB" dirty="0" err="1"/>
              <a:t>rs</a:t>
            </a:r>
            <a:r>
              <a:rPr lang="en-GB" dirty="0"/>
              <a:t>, to access the </a:t>
            </a:r>
            <a:r>
              <a:rPr lang="en-GB" dirty="0" err="1"/>
              <a:t>Hopsworks</a:t>
            </a:r>
            <a:r>
              <a:rPr lang="en-GB" dirty="0"/>
              <a:t> offline feature store, and write data on Delta Lake tables. This ultimately has similar characteristics to </a:t>
            </a:r>
            <a:r>
              <a:rPr lang="en-GB" dirty="0" err="1"/>
              <a:t>IcedHops</a:t>
            </a:r>
            <a:r>
              <a:rPr lang="en-GB" dirty="0"/>
              <a:t> (middleware, column-based), and thus is crucial to compare this system, with </a:t>
            </a:r>
            <a:r>
              <a:rPr lang="en-GB" dirty="0" err="1"/>
              <a:t>IcedHops</a:t>
            </a:r>
            <a:r>
              <a:rPr lang="en-GB" dirty="0"/>
              <a:t>.</a:t>
            </a:r>
          </a:p>
        </p:txBody>
      </p:sp>
      <p:sp>
        <p:nvSpPr>
          <p:cNvPr id="4" name="Slide Number Placeholder 3"/>
          <p:cNvSpPr>
            <a:spLocks noGrp="1"/>
          </p:cNvSpPr>
          <p:nvPr>
            <p:ph type="sldNum" sz="quarter" idx="5"/>
          </p:nvPr>
        </p:nvSpPr>
        <p:spPr/>
        <p:txBody>
          <a:bodyPr/>
          <a:lstStyle/>
          <a:p>
            <a:fld id="{19702129-24FE-4746-9897-C7E55345F5DD}" type="slidenum">
              <a:rPr lang="sv-SE" smtClean="0"/>
              <a:t>10</a:t>
            </a:fld>
            <a:endParaRPr lang="sv-SE"/>
          </a:p>
        </p:txBody>
      </p:sp>
    </p:spTree>
    <p:extLst>
      <p:ext uri="{BB962C8B-B14F-4D97-AF65-F5344CB8AC3E}">
        <p14:creationId xmlns:p14="http://schemas.microsoft.com/office/powerpoint/2010/main" val="356453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 is divided in three subprocesses. Each process consists in specific activities, the one in the boxes, with the objective of fulfilling the Goals described, thus answering the Research questions. This is discussed in much more details in the thesis report, but shortly, the three subprocesses are:</a:t>
            </a:r>
          </a:p>
          <a:p>
            <a:pPr marL="171450" indent="-171450">
              <a:buFontTx/>
              <a:buChar char="-"/>
            </a:pPr>
            <a:r>
              <a:rPr lang="en-GB" dirty="0"/>
              <a:t>A system integration, between </a:t>
            </a:r>
            <a:r>
              <a:rPr lang="en-GB" dirty="0" err="1"/>
              <a:t>PyIceberg</a:t>
            </a:r>
            <a:r>
              <a:rPr lang="en-GB" dirty="0"/>
              <a:t> and </a:t>
            </a:r>
            <a:r>
              <a:rPr lang="en-GB" dirty="0" err="1"/>
              <a:t>HopsFS</a:t>
            </a:r>
            <a:r>
              <a:rPr lang="en-GB" dirty="0"/>
              <a:t>, on the left</a:t>
            </a:r>
          </a:p>
          <a:p>
            <a:pPr marL="171450" indent="-171450">
              <a:buFontTx/>
              <a:buChar char="-"/>
            </a:pPr>
            <a:r>
              <a:rPr lang="en-GB" dirty="0"/>
              <a:t>Two system evaluation, on the right: one consists in the evaluation of </a:t>
            </a:r>
            <a:r>
              <a:rPr lang="en-GB" dirty="0" err="1"/>
              <a:t>IcedHops</a:t>
            </a:r>
            <a:r>
              <a:rPr lang="en-GB" dirty="0"/>
              <a:t> against the legacy system, the second evaluates </a:t>
            </a:r>
            <a:r>
              <a:rPr lang="en-GB" dirty="0" err="1"/>
              <a:t>IcedHops</a:t>
            </a:r>
            <a:r>
              <a:rPr lang="en-GB" dirty="0"/>
              <a:t> against the delta-</a:t>
            </a:r>
            <a:r>
              <a:rPr lang="en-GB" dirty="0" err="1"/>
              <a:t>rs</a:t>
            </a:r>
            <a:r>
              <a:rPr lang="en-GB" dirty="0"/>
              <a:t> system.</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12</a:t>
            </a:fld>
            <a:endParaRPr lang="sv-SE"/>
          </a:p>
        </p:txBody>
      </p:sp>
    </p:spTree>
    <p:extLst>
      <p:ext uri="{BB962C8B-B14F-4D97-AF65-F5344CB8AC3E}">
        <p14:creationId xmlns:p14="http://schemas.microsoft.com/office/powerpoint/2010/main" val="762102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integration aims at fulfilling the functional requirements, and also takes in consideration the non-functional requirements when comparing more than one options.</a:t>
            </a:r>
          </a:p>
          <a:p>
            <a:r>
              <a:rPr lang="en-GB" dirty="0"/>
              <a:t>The functional requirements are quite straightforward:</a:t>
            </a:r>
          </a:p>
          <a:p>
            <a:pPr marL="171450" indent="-171450">
              <a:buFontTx/>
              <a:buChar char="-"/>
            </a:pPr>
            <a:r>
              <a:rPr lang="en-GB" dirty="0"/>
              <a:t>Write Iceberg Tables</a:t>
            </a:r>
          </a:p>
          <a:p>
            <a:pPr marL="171450" indent="-171450">
              <a:buFontTx/>
              <a:buChar char="-"/>
            </a:pPr>
            <a:r>
              <a:rPr lang="en-GB" dirty="0"/>
              <a:t>Read Iceberg tables</a:t>
            </a:r>
          </a:p>
          <a:p>
            <a:pPr marL="171450" indent="-171450">
              <a:buFontTx/>
              <a:buChar char="-"/>
            </a:pPr>
            <a:endParaRPr lang="en-GB" dirty="0"/>
          </a:p>
          <a:p>
            <a:pPr marL="0" indent="0">
              <a:buFontTx/>
              <a:buNone/>
            </a:pPr>
            <a:r>
              <a:rPr lang="en-GB" dirty="0"/>
              <a:t>The non-functional requirements consists of:</a:t>
            </a:r>
          </a:p>
          <a:p>
            <a:pPr marL="171450" indent="-171450">
              <a:buFontTx/>
              <a:buChar char="-"/>
            </a:pPr>
            <a:r>
              <a:rPr lang="en-GB" dirty="0"/>
              <a:t>Consistency: the solution should be consistent with the current open-source codebase. Indeed, Iceberg, and thus </a:t>
            </a:r>
            <a:r>
              <a:rPr lang="en-GB" dirty="0" err="1"/>
              <a:t>PyIceberg</a:t>
            </a:r>
            <a:r>
              <a:rPr lang="en-GB" dirty="0"/>
              <a:t> has been open-sourced in 2018 by Netflix, and since there it has been developed and maintained by the Apache Foundation.</a:t>
            </a:r>
          </a:p>
          <a:p>
            <a:pPr marL="171450" indent="-171450">
              <a:buFontTx/>
              <a:buChar char="-"/>
            </a:pPr>
            <a:r>
              <a:rPr lang="en-GB" dirty="0"/>
              <a:t>Maintainability: the solution should minimize the need for maintenance and support.</a:t>
            </a:r>
          </a:p>
          <a:p>
            <a:pPr marL="171450" indent="-171450">
              <a:buFontTx/>
              <a:buChar char="-"/>
            </a:pPr>
            <a:r>
              <a:rPr lang="en-GB" dirty="0"/>
              <a:t>Scalability: the solution should handle read or write operations, on Iceberg table, up to 100GB, to support small-scale dataset scenarios.</a:t>
            </a:r>
          </a:p>
        </p:txBody>
      </p:sp>
      <p:sp>
        <p:nvSpPr>
          <p:cNvPr id="4" name="Slide Number Placeholder 3"/>
          <p:cNvSpPr>
            <a:spLocks noGrp="1"/>
          </p:cNvSpPr>
          <p:nvPr>
            <p:ph type="sldNum" sz="quarter" idx="5"/>
          </p:nvPr>
        </p:nvSpPr>
        <p:spPr/>
        <p:txBody>
          <a:bodyPr/>
          <a:lstStyle/>
          <a:p>
            <a:fld id="{19702129-24FE-4746-9897-C7E55345F5DD}" type="slidenum">
              <a:rPr lang="sv-SE" smtClean="0"/>
              <a:t>13</a:t>
            </a:fld>
            <a:endParaRPr lang="sv-SE"/>
          </a:p>
        </p:txBody>
      </p:sp>
    </p:spTree>
    <p:extLst>
      <p:ext uri="{BB962C8B-B14F-4D97-AF65-F5344CB8AC3E}">
        <p14:creationId xmlns:p14="http://schemas.microsoft.com/office/powerpoint/2010/main" val="1802001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0351486-FFCE-4E6F-9FB5-3246164B9C77}" type="datetime1">
              <a:rPr lang="sv-SE" smtClean="0"/>
              <a:t>2025-02-23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6122372-DA5B-4A55-9343-7D590F5C301A}"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E4479C3-515E-49E0-9E4D-0660406B5F44}"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2C724E7-63FE-435B-88A9-AD53AB8CC4CE}"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8538191-FAC1-40F7-958D-BFEAFD9F6CF2}"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4E3BD486-0866-43E1-87A8-8DFD36CE9450}"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BD1826CB-2A88-4EB3-9E59-48430E77B650}"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F0493152-C698-4BB7-9AF9-6FDA228A80A7}"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4788FBA7-67DE-4A94-B0D4-617BEE952687}" type="datetime1">
              <a:rPr lang="sv-SE" smtClean="0"/>
              <a:t>2025-02-23</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219CCC7F-790B-460C-963B-4C816C2A53C5}" type="datetime1">
              <a:rPr lang="sv-SE" smtClean="0"/>
              <a:t>2025-02-23</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1EADD0C-B974-4B46-881B-1E7E9C57EAB4}"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20ED552F-9924-4BC0-A517-9FB9C5940DE9}" type="datetime1">
              <a:rPr lang="sv-SE" smtClean="0"/>
              <a:t>2025-02-23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4CD5179-1482-4290-912F-F95B6475FE3D}"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6CDEA15-BE77-4465-91DA-65BB36E907BC}"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229AFF43-3DC6-4131-AA3C-C4A61FB5AA20}"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7BEE8C3-2FC9-4C21-B80C-3CB9A46AD15F}"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84B8D1A-7A19-49BA-BD3F-EB8CB1F82013}"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BFED4BB-0B4F-4176-A37A-CB32DDCF8ED1}"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396AC6F-7873-4232-8882-E3ADA98955B1}"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9D5DB02-3343-4D40-811F-1BBA7C091F46}" type="datetime1">
              <a:rPr lang="sv-SE" smtClean="0"/>
              <a:t>2025-02-23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962CDA3-3110-4491-849B-0B4747FD4827}"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A06AD10-9DA1-4D92-B681-0FC8D6167255}"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71FC929C-DE76-4CFF-B841-4BCADE589BD8}" type="datetime1">
              <a:rPr lang="sv-SE" smtClean="0"/>
              <a:t>2025-02-23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16E4324-07E8-42F2-9E60-F03BC08DDA4A}"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7D39A687-D418-4626-BDD6-609786581EDA}"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D304D22-D8C9-42AE-8023-EC51624B427A}"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2EE9BC5-7572-4799-A900-D4F9F35E71BF}"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2AE74942-C379-433A-9A3C-B3AD7BB5143E}" type="datetime1">
              <a:rPr lang="sv-SE" smtClean="0"/>
              <a:t>2025-02-23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F0A896D2-B922-4EAE-BC30-4EEBDE0F3A3B}" type="datetime1">
              <a:rPr lang="sv-SE" smtClean="0"/>
              <a:t>2025-02-23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9A248BA-775B-4CD5-AC1A-4A253D9F0911}" type="datetime1">
              <a:rPr lang="sv-SE" smtClean="0"/>
              <a:t>2025-02-23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6205FC1-2F87-493B-9CC8-288034EFF8BA}" type="datetime1">
              <a:rPr lang="sv-SE" smtClean="0"/>
              <a:t>2025-02-23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4CEBDF1-018D-40E0-B3C7-88A849A930AB}" type="datetime1">
              <a:rPr lang="sv-SE" smtClean="0"/>
              <a:t>2025-02-23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704A6738-F240-4FA9-BF65-9E021A50FF37}" type="datetime1">
              <a:rPr lang="sv-SE" smtClean="0"/>
              <a:t>2025-02-23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C765083-C93F-4625-B89C-84FF9CBB1964}"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B25A020D-382A-4E11-8268-F73E9F4E4DC8}" type="datetime1">
              <a:rPr lang="sv-SE" smtClean="0"/>
              <a:t>2025-02-23</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1867650-F533-4BCE-B266-7752D5183062}"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D3B8258F-B107-478F-8034-663D6612D7CE}" type="datetime1">
              <a:rPr lang="sv-SE" smtClean="0"/>
              <a:t>2025-02-23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6643D3D4-FA39-4D96-A0AD-A4E699468D35}" type="datetime1">
              <a:rPr lang="sv-SE" smtClean="0"/>
              <a:t>2025-02-23</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2B864D2A-E2F1-4EFB-AC58-1147B357A473}" type="datetime1">
              <a:rPr lang="sv-SE" smtClean="0"/>
              <a:t>2025-02-23</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8E9BC840-9ADD-4406-9480-3C08EC1654FA}" type="datetime1">
              <a:rPr lang="sv-SE" smtClean="0"/>
              <a:t>2025-02-23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CB8FA4A-F386-41C0-AFEF-0A37D9BD9121}" type="datetime1">
              <a:rPr lang="sv-SE" smtClean="0"/>
              <a:t>2025-02-23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BF4B9B6D-9093-4C7C-9A8B-75519C422455}" type="datetime1">
              <a:rPr lang="sv-SE" smtClean="0"/>
              <a:t>2025-02-23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415607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err="1"/>
              <a:t>ì</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A1E88FD-CAFC-4E81-91C2-E7A962F16196}" type="datetime1">
              <a:rPr lang="sv-SE" smtClean="0"/>
              <a:t>2025-02-23</a:t>
            </a:fld>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5" name="Text Placeholder 14">
            <a:extLst>
              <a:ext uri="{FF2B5EF4-FFF2-40B4-BE49-F238E27FC236}">
                <a16:creationId xmlns:a16="http://schemas.microsoft.com/office/drawing/2014/main" id="{B180A90B-FEAD-E807-4DEC-6FA1CEEF8735}"/>
              </a:ext>
            </a:extLst>
          </p:cNvPr>
          <p:cNvSpPr>
            <a:spLocks noGrp="1"/>
          </p:cNvSpPr>
          <p:nvPr>
            <p:ph type="body" sz="quarter" idx="13" hasCustomPrompt="1"/>
          </p:nvPr>
        </p:nvSpPr>
        <p:spPr>
          <a:xfrm>
            <a:off x="2611125" y="824428"/>
            <a:ext cx="1531938" cy="690563"/>
          </a:xfrm>
        </p:spPr>
        <p:txBody>
          <a:bodyPr anchor="ctr"/>
          <a:lstStyle>
            <a:lvl1pPr marL="0" indent="0" algn="r">
              <a:buNone/>
              <a:defRPr sz="4400" b="1">
                <a:solidFill>
                  <a:srgbClr val="000061"/>
                </a:solidFill>
                <a:latin typeface="+mj-lt"/>
              </a:defRPr>
            </a:lvl1pPr>
          </a:lstStyle>
          <a:p>
            <a:pPr lvl="0"/>
            <a:r>
              <a:rPr lang="en-IT" dirty="0"/>
              <a:t>%01</a:t>
            </a:r>
          </a:p>
        </p:txBody>
      </p:sp>
      <p:sp>
        <p:nvSpPr>
          <p:cNvPr id="16" name="Text Placeholder 14">
            <a:extLst>
              <a:ext uri="{FF2B5EF4-FFF2-40B4-BE49-F238E27FC236}">
                <a16:creationId xmlns:a16="http://schemas.microsoft.com/office/drawing/2014/main" id="{8ED707EF-E05D-2B4B-5D88-FF50A6374395}"/>
              </a:ext>
            </a:extLst>
          </p:cNvPr>
          <p:cNvSpPr>
            <a:spLocks noGrp="1"/>
          </p:cNvSpPr>
          <p:nvPr>
            <p:ph type="body" sz="quarter" idx="14" hasCustomPrompt="1"/>
          </p:nvPr>
        </p:nvSpPr>
        <p:spPr>
          <a:xfrm>
            <a:off x="2611125" y="1971529"/>
            <a:ext cx="1531938" cy="690563"/>
          </a:xfrm>
        </p:spPr>
        <p:txBody>
          <a:bodyPr anchor="ctr"/>
          <a:lstStyle>
            <a:lvl1pPr marL="0" indent="0" algn="r">
              <a:buNone/>
              <a:defRPr sz="4400" b="1">
                <a:solidFill>
                  <a:srgbClr val="000061"/>
                </a:solidFill>
                <a:latin typeface="+mj-lt"/>
              </a:defRPr>
            </a:lvl1pPr>
          </a:lstStyle>
          <a:p>
            <a:pPr lvl="0"/>
            <a:r>
              <a:rPr lang="en-IT" dirty="0"/>
              <a:t>%02</a:t>
            </a:r>
          </a:p>
        </p:txBody>
      </p:sp>
      <p:sp>
        <p:nvSpPr>
          <p:cNvPr id="18" name="Text Placeholder 14">
            <a:extLst>
              <a:ext uri="{FF2B5EF4-FFF2-40B4-BE49-F238E27FC236}">
                <a16:creationId xmlns:a16="http://schemas.microsoft.com/office/drawing/2014/main" id="{F98B6159-0EFB-978F-D26C-310771656141}"/>
              </a:ext>
            </a:extLst>
          </p:cNvPr>
          <p:cNvSpPr>
            <a:spLocks noGrp="1"/>
          </p:cNvSpPr>
          <p:nvPr>
            <p:ph type="body" sz="quarter" idx="15" hasCustomPrompt="1"/>
          </p:nvPr>
        </p:nvSpPr>
        <p:spPr>
          <a:xfrm>
            <a:off x="2611125" y="3118630"/>
            <a:ext cx="1531938" cy="690563"/>
          </a:xfrm>
        </p:spPr>
        <p:txBody>
          <a:bodyPr anchor="ctr"/>
          <a:lstStyle>
            <a:lvl1pPr marL="0" indent="0" algn="r">
              <a:buNone/>
              <a:defRPr sz="4400" b="1">
                <a:solidFill>
                  <a:srgbClr val="000061"/>
                </a:solidFill>
                <a:latin typeface="+mj-lt"/>
              </a:defRPr>
            </a:lvl1pPr>
          </a:lstStyle>
          <a:p>
            <a:pPr lvl="0"/>
            <a:r>
              <a:rPr lang="en-IT" dirty="0"/>
              <a:t>%03</a:t>
            </a:r>
          </a:p>
        </p:txBody>
      </p:sp>
      <p:sp>
        <p:nvSpPr>
          <p:cNvPr id="19" name="Text Placeholder 14">
            <a:extLst>
              <a:ext uri="{FF2B5EF4-FFF2-40B4-BE49-F238E27FC236}">
                <a16:creationId xmlns:a16="http://schemas.microsoft.com/office/drawing/2014/main" id="{A26D4034-FBE5-F25E-3A58-E886B96FDD04}"/>
              </a:ext>
            </a:extLst>
          </p:cNvPr>
          <p:cNvSpPr>
            <a:spLocks noGrp="1"/>
          </p:cNvSpPr>
          <p:nvPr>
            <p:ph type="body" sz="quarter" idx="16" hasCustomPrompt="1"/>
          </p:nvPr>
        </p:nvSpPr>
        <p:spPr>
          <a:xfrm>
            <a:off x="2611125" y="5412833"/>
            <a:ext cx="1531938" cy="690563"/>
          </a:xfrm>
        </p:spPr>
        <p:txBody>
          <a:bodyPr anchor="ctr"/>
          <a:lstStyle>
            <a:lvl1pPr marL="0" indent="0" algn="r">
              <a:buNone/>
              <a:defRPr sz="4400" b="1">
                <a:solidFill>
                  <a:srgbClr val="000061"/>
                </a:solidFill>
                <a:latin typeface="+mj-lt"/>
              </a:defRPr>
            </a:lvl1pPr>
          </a:lstStyle>
          <a:p>
            <a:pPr lvl="0"/>
            <a:r>
              <a:rPr lang="en-IT" dirty="0"/>
              <a:t>%05</a:t>
            </a:r>
          </a:p>
        </p:txBody>
      </p:sp>
      <p:sp>
        <p:nvSpPr>
          <p:cNvPr id="20" name="Text Placeholder 14">
            <a:extLst>
              <a:ext uri="{FF2B5EF4-FFF2-40B4-BE49-F238E27FC236}">
                <a16:creationId xmlns:a16="http://schemas.microsoft.com/office/drawing/2014/main" id="{6FEFC9E0-3045-C13C-A24E-AFFED2B4DA30}"/>
              </a:ext>
            </a:extLst>
          </p:cNvPr>
          <p:cNvSpPr>
            <a:spLocks noGrp="1"/>
          </p:cNvSpPr>
          <p:nvPr>
            <p:ph type="body" sz="quarter" idx="17" hasCustomPrompt="1"/>
          </p:nvPr>
        </p:nvSpPr>
        <p:spPr>
          <a:xfrm>
            <a:off x="2611125" y="4265731"/>
            <a:ext cx="1531938" cy="690563"/>
          </a:xfrm>
        </p:spPr>
        <p:txBody>
          <a:bodyPr anchor="ctr"/>
          <a:lstStyle>
            <a:lvl1pPr marL="0" indent="0" algn="r">
              <a:buNone/>
              <a:defRPr sz="4400" b="1">
                <a:solidFill>
                  <a:srgbClr val="000061"/>
                </a:solidFill>
                <a:latin typeface="+mj-lt"/>
              </a:defRPr>
            </a:lvl1pPr>
          </a:lstStyle>
          <a:p>
            <a:pPr lvl="0"/>
            <a:r>
              <a:rPr lang="en-IT" dirty="0"/>
              <a:t>%04</a:t>
            </a:r>
          </a:p>
        </p:txBody>
      </p:sp>
      <p:sp>
        <p:nvSpPr>
          <p:cNvPr id="22" name="Text Placeholder 21">
            <a:extLst>
              <a:ext uri="{FF2B5EF4-FFF2-40B4-BE49-F238E27FC236}">
                <a16:creationId xmlns:a16="http://schemas.microsoft.com/office/drawing/2014/main" id="{C88FCD30-2AA0-E2D4-5850-131556738671}"/>
              </a:ext>
            </a:extLst>
          </p:cNvPr>
          <p:cNvSpPr>
            <a:spLocks noGrp="1"/>
          </p:cNvSpPr>
          <p:nvPr>
            <p:ph type="body" sz="quarter" idx="18" hasCustomPrompt="1"/>
          </p:nvPr>
        </p:nvSpPr>
        <p:spPr>
          <a:xfrm>
            <a:off x="4160035" y="815975"/>
            <a:ext cx="4156075" cy="690563"/>
          </a:xfrm>
        </p:spPr>
        <p:txBody>
          <a:bodyPr anchor="ctr"/>
          <a:lstStyle>
            <a:lvl1pPr marL="0" indent="0">
              <a:buNone/>
              <a:defRPr sz="3600" b="1">
                <a:solidFill>
                  <a:schemeClr val="bg1"/>
                </a:solidFill>
                <a:latin typeface="+mj-lt"/>
              </a:defRPr>
            </a:lvl1pPr>
          </a:lstStyle>
          <a:p>
            <a:pPr lvl="0"/>
            <a:r>
              <a:rPr lang="en-IT" dirty="0"/>
              <a:t>FIRST TITLE</a:t>
            </a:r>
          </a:p>
        </p:txBody>
      </p:sp>
      <p:sp>
        <p:nvSpPr>
          <p:cNvPr id="23" name="Text Placeholder 21">
            <a:extLst>
              <a:ext uri="{FF2B5EF4-FFF2-40B4-BE49-F238E27FC236}">
                <a16:creationId xmlns:a16="http://schemas.microsoft.com/office/drawing/2014/main" id="{6501CEC0-7083-1422-DAB8-0920603D3334}"/>
              </a:ext>
            </a:extLst>
          </p:cNvPr>
          <p:cNvSpPr>
            <a:spLocks noGrp="1"/>
          </p:cNvSpPr>
          <p:nvPr>
            <p:ph type="body" sz="quarter" idx="19" hasCustomPrompt="1"/>
          </p:nvPr>
        </p:nvSpPr>
        <p:spPr>
          <a:xfrm>
            <a:off x="4160035" y="1963076"/>
            <a:ext cx="4156075" cy="690563"/>
          </a:xfrm>
        </p:spPr>
        <p:txBody>
          <a:bodyPr anchor="ctr"/>
          <a:lstStyle>
            <a:lvl1pPr marL="0" indent="0">
              <a:buNone/>
              <a:defRPr sz="3600" b="1">
                <a:solidFill>
                  <a:schemeClr val="bg1"/>
                </a:solidFill>
                <a:latin typeface="+mj-lt"/>
              </a:defRPr>
            </a:lvl1pPr>
          </a:lstStyle>
          <a:p>
            <a:pPr lvl="0"/>
            <a:r>
              <a:rPr lang="en-IT" dirty="0"/>
              <a:t>SECOND TITLE</a:t>
            </a:r>
          </a:p>
        </p:txBody>
      </p:sp>
      <p:sp>
        <p:nvSpPr>
          <p:cNvPr id="24" name="Text Placeholder 21">
            <a:extLst>
              <a:ext uri="{FF2B5EF4-FFF2-40B4-BE49-F238E27FC236}">
                <a16:creationId xmlns:a16="http://schemas.microsoft.com/office/drawing/2014/main" id="{8F5628E2-28B6-E962-8376-5166BE941011}"/>
              </a:ext>
            </a:extLst>
          </p:cNvPr>
          <p:cNvSpPr>
            <a:spLocks noGrp="1"/>
          </p:cNvSpPr>
          <p:nvPr>
            <p:ph type="body" sz="quarter" idx="20" hasCustomPrompt="1"/>
          </p:nvPr>
        </p:nvSpPr>
        <p:spPr>
          <a:xfrm>
            <a:off x="4160035" y="3110177"/>
            <a:ext cx="4156075" cy="690563"/>
          </a:xfrm>
        </p:spPr>
        <p:txBody>
          <a:bodyPr anchor="ctr"/>
          <a:lstStyle>
            <a:lvl1pPr marL="0" indent="0">
              <a:buNone/>
              <a:defRPr sz="3600" b="1">
                <a:solidFill>
                  <a:schemeClr val="bg1"/>
                </a:solidFill>
                <a:latin typeface="+mj-lt"/>
              </a:defRPr>
            </a:lvl1pPr>
          </a:lstStyle>
          <a:p>
            <a:pPr lvl="0"/>
            <a:r>
              <a:rPr lang="en-IT" dirty="0"/>
              <a:t>THIRD TITLE</a:t>
            </a:r>
          </a:p>
        </p:txBody>
      </p:sp>
      <p:sp>
        <p:nvSpPr>
          <p:cNvPr id="25" name="Text Placeholder 21">
            <a:extLst>
              <a:ext uri="{FF2B5EF4-FFF2-40B4-BE49-F238E27FC236}">
                <a16:creationId xmlns:a16="http://schemas.microsoft.com/office/drawing/2014/main" id="{02AB8092-D86A-E8A7-96C1-56DE8CE9281D}"/>
              </a:ext>
            </a:extLst>
          </p:cNvPr>
          <p:cNvSpPr>
            <a:spLocks noGrp="1"/>
          </p:cNvSpPr>
          <p:nvPr>
            <p:ph type="body" sz="quarter" idx="21" hasCustomPrompt="1"/>
          </p:nvPr>
        </p:nvSpPr>
        <p:spPr>
          <a:xfrm>
            <a:off x="4160035" y="4257278"/>
            <a:ext cx="4156075" cy="690563"/>
          </a:xfrm>
        </p:spPr>
        <p:txBody>
          <a:bodyPr anchor="ctr"/>
          <a:lstStyle>
            <a:lvl1pPr marL="0" indent="0">
              <a:buNone/>
              <a:defRPr sz="3600" b="1">
                <a:solidFill>
                  <a:schemeClr val="bg1"/>
                </a:solidFill>
                <a:latin typeface="+mj-lt"/>
              </a:defRPr>
            </a:lvl1pPr>
          </a:lstStyle>
          <a:p>
            <a:pPr lvl="0"/>
            <a:r>
              <a:rPr lang="en-IT" dirty="0"/>
              <a:t>FORTH TITLE</a:t>
            </a:r>
          </a:p>
        </p:txBody>
      </p:sp>
      <p:sp>
        <p:nvSpPr>
          <p:cNvPr id="26" name="Text Placeholder 21">
            <a:extLst>
              <a:ext uri="{FF2B5EF4-FFF2-40B4-BE49-F238E27FC236}">
                <a16:creationId xmlns:a16="http://schemas.microsoft.com/office/drawing/2014/main" id="{9D74BF4D-D60B-E2FD-88C3-0B163EAF96B2}"/>
              </a:ext>
            </a:extLst>
          </p:cNvPr>
          <p:cNvSpPr>
            <a:spLocks noGrp="1"/>
          </p:cNvSpPr>
          <p:nvPr>
            <p:ph type="body" sz="quarter" idx="22" hasCustomPrompt="1"/>
          </p:nvPr>
        </p:nvSpPr>
        <p:spPr>
          <a:xfrm>
            <a:off x="4160034" y="5404379"/>
            <a:ext cx="4156075" cy="690563"/>
          </a:xfrm>
        </p:spPr>
        <p:txBody>
          <a:bodyPr anchor="ctr"/>
          <a:lstStyle>
            <a:lvl1pPr marL="0" indent="0">
              <a:buNone/>
              <a:defRPr sz="3600" b="1">
                <a:solidFill>
                  <a:schemeClr val="bg1"/>
                </a:solidFill>
                <a:latin typeface="+mj-lt"/>
              </a:defRPr>
            </a:lvl1pPr>
          </a:lstStyle>
          <a:p>
            <a:pPr lvl="0"/>
            <a:r>
              <a:rPr lang="en-IT" dirty="0"/>
              <a:t>FIFTH TITLE</a:t>
            </a:r>
          </a:p>
        </p:txBody>
      </p:sp>
      <p:pic>
        <p:nvPicPr>
          <p:cNvPr id="28" name="Bild 7">
            <a:extLst>
              <a:ext uri="{FF2B5EF4-FFF2-40B4-BE49-F238E27FC236}">
                <a16:creationId xmlns:a16="http://schemas.microsoft.com/office/drawing/2014/main" id="{3B8F68DC-A152-5569-956C-475645C0A7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rot="10800000">
            <a:off x="9322130" y="2662092"/>
            <a:ext cx="3177767" cy="4635374"/>
          </a:xfrm>
          <a:prstGeom prst="rect">
            <a:avLst/>
          </a:prstGeom>
        </p:spPr>
      </p:pic>
    </p:spTree>
    <p:extLst>
      <p:ext uri="{BB962C8B-B14F-4D97-AF65-F5344CB8AC3E}">
        <p14:creationId xmlns:p14="http://schemas.microsoft.com/office/powerpoint/2010/main" val="1305358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54ED303-1E6E-4E03-B946-7F2CB923C79B}"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86DF541F-2397-4AF0-B7BE-4116C3EADF82}"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DD74A6E6-B806-4F0D-854C-F8CE401C5344}"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42349CD4-D974-4783-BFDE-DDE5D312B151}"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3C721933-531B-48DE-830C-CA1073994012}" type="datetime1">
              <a:rPr lang="sv-SE" smtClean="0"/>
              <a:t>2025-02-23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1DBC0476-11EA-4016-87B9-75A9626DAA60}" type="datetime1">
              <a:rPr lang="sv-SE" smtClean="0"/>
              <a:t>2025-02-23</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9" r:id="rId48"/>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hyperlink" Target="https://docs.hopsworks.ai/lates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a:xfrm>
            <a:off x="1695853" y="3445411"/>
            <a:ext cx="8798701" cy="1654175"/>
          </a:xfrm>
        </p:spPr>
        <p:txBody>
          <a:bodyPr/>
          <a:lstStyle/>
          <a:p>
            <a:r>
              <a:rPr lang="en-GB" dirty="0" err="1"/>
              <a:t>IcedHops</a:t>
            </a:r>
            <a:r>
              <a:rPr lang="en-GB" dirty="0"/>
              <a:t>: Reducing Read and Write Latency in an Iceberg-Backed Offline Feature Store</a:t>
            </a:r>
            <a:endParaRPr lang="sv-SE" dirty="0"/>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2132013" y="5815825"/>
            <a:ext cx="7926387" cy="461962"/>
          </a:xfrm>
        </p:spPr>
        <p:txBody>
          <a:bodyPr/>
          <a:lstStyle/>
          <a:p>
            <a:r>
              <a:rPr lang="sv-SE" dirty="0"/>
              <a:t>Sebastiano Meneghin – meneghin@kth.se</a:t>
            </a:r>
          </a:p>
        </p:txBody>
      </p:sp>
      <p:sp>
        <p:nvSpPr>
          <p:cNvPr id="10" name="Underrubrik 4">
            <a:extLst>
              <a:ext uri="{FF2B5EF4-FFF2-40B4-BE49-F238E27FC236}">
                <a16:creationId xmlns:a16="http://schemas.microsoft.com/office/drawing/2014/main" id="{5D4B29C8-48CA-B348-86F7-67C055DDD604}"/>
              </a:ext>
            </a:extLst>
          </p:cNvPr>
          <p:cNvSpPr txBox="1">
            <a:spLocks/>
          </p:cNvSpPr>
          <p:nvPr/>
        </p:nvSpPr>
        <p:spPr>
          <a:xfrm>
            <a:off x="3332176" y="5460870"/>
            <a:ext cx="5526054"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dirty="0">
                <a:solidFill>
                  <a:srgbClr val="DEF0FF"/>
                </a:solidFill>
              </a:rPr>
              <a:t>25th February 2025</a:t>
            </a:r>
          </a:p>
        </p:txBody>
      </p:sp>
      <p:sp>
        <p:nvSpPr>
          <p:cNvPr id="2" name="Slide Number Placeholder 1">
            <a:extLst>
              <a:ext uri="{FF2B5EF4-FFF2-40B4-BE49-F238E27FC236}">
                <a16:creationId xmlns:a16="http://schemas.microsoft.com/office/drawing/2014/main" id="{8ED630EB-5C42-E5F2-8A70-BF761463649A}"/>
              </a:ext>
            </a:extLst>
          </p:cNvPr>
          <p:cNvSpPr>
            <a:spLocks noGrp="1"/>
          </p:cNvSpPr>
          <p:nvPr>
            <p:ph type="sldNum" sz="quarter" idx="12"/>
          </p:nvPr>
        </p:nvSpPr>
        <p:spPr/>
        <p:txBody>
          <a:bodyPr/>
          <a:lstStyle/>
          <a:p>
            <a:fld id="{B716C8F4-20CD-364A-8A8E-DE130115B178}" type="slidenum">
              <a:rPr lang="sv-SE" smtClean="0"/>
              <a:pPr/>
              <a:t>1</a:t>
            </a:fld>
            <a:endParaRPr lang="sv-SE"/>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7C832-014D-7AB5-2670-91CB48974DF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5280D3C-2DAE-6604-0265-2CB43710F95E}"/>
              </a:ext>
            </a:extLst>
          </p:cNvPr>
          <p:cNvSpPr>
            <a:spLocks noGrp="1"/>
          </p:cNvSpPr>
          <p:nvPr>
            <p:ph type="title"/>
          </p:nvPr>
        </p:nvSpPr>
        <p:spPr/>
        <p:txBody>
          <a:bodyPr/>
          <a:lstStyle/>
          <a:p>
            <a:r>
              <a:rPr lang="en-GB" dirty="0">
                <a:solidFill>
                  <a:srgbClr val="78001A"/>
                </a:solidFill>
              </a:rPr>
              <a:t>Delta-</a:t>
            </a:r>
            <a:r>
              <a:rPr lang="en-GB" dirty="0" err="1">
                <a:solidFill>
                  <a:srgbClr val="78001A"/>
                </a:solidFill>
              </a:rPr>
              <a:t>rs</a:t>
            </a:r>
            <a:r>
              <a:rPr lang="en-GB" dirty="0">
                <a:solidFill>
                  <a:srgbClr val="78001A"/>
                </a:solidFill>
              </a:rPr>
              <a:t> system </a:t>
            </a:r>
            <a:r>
              <a:rPr lang="en-GB" dirty="0"/>
              <a:t>- other solution</a:t>
            </a:r>
            <a:endParaRPr lang="en-IT" dirty="0"/>
          </a:p>
        </p:txBody>
      </p:sp>
      <p:sp>
        <p:nvSpPr>
          <p:cNvPr id="10" name="TextBox 9">
            <a:extLst>
              <a:ext uri="{FF2B5EF4-FFF2-40B4-BE49-F238E27FC236}">
                <a16:creationId xmlns:a16="http://schemas.microsoft.com/office/drawing/2014/main" id="{4B464845-27CE-25DF-76C7-4C89FDDFF14C}"/>
              </a:ext>
            </a:extLst>
          </p:cNvPr>
          <p:cNvSpPr txBox="1"/>
          <p:nvPr/>
        </p:nvSpPr>
        <p:spPr>
          <a:xfrm>
            <a:off x="2041451" y="4912242"/>
            <a:ext cx="184731" cy="369332"/>
          </a:xfrm>
          <a:prstGeom prst="rect">
            <a:avLst/>
          </a:prstGeom>
          <a:noFill/>
        </p:spPr>
        <p:txBody>
          <a:bodyPr wrap="none" rtlCol="0">
            <a:spAutoFit/>
          </a:bodyPr>
          <a:lstStyle/>
          <a:p>
            <a:endParaRPr lang="en-IT" dirty="0"/>
          </a:p>
        </p:txBody>
      </p:sp>
      <p:sp>
        <p:nvSpPr>
          <p:cNvPr id="11" name="Content Placeholder 8">
            <a:extLst>
              <a:ext uri="{FF2B5EF4-FFF2-40B4-BE49-F238E27FC236}">
                <a16:creationId xmlns:a16="http://schemas.microsoft.com/office/drawing/2014/main" id="{49DD2F68-8CE3-FB25-74E9-EE21287431AB}"/>
              </a:ext>
            </a:extLst>
          </p:cNvPr>
          <p:cNvSpPr>
            <a:spLocks noGrp="1"/>
          </p:cNvSpPr>
          <p:nvPr>
            <p:ph idx="1"/>
          </p:nvPr>
        </p:nvSpPr>
        <p:spPr>
          <a:xfrm>
            <a:off x="600075" y="1919288"/>
            <a:ext cx="10990262" cy="4406864"/>
          </a:xfrm>
        </p:spPr>
        <p:txBody>
          <a:bodyPr/>
          <a:lstStyle/>
          <a:p>
            <a:r>
              <a:rPr lang="en-GB" sz="2800" dirty="0"/>
              <a:t>Developed in parallel [3]</a:t>
            </a:r>
          </a:p>
          <a:p>
            <a:r>
              <a:rPr lang="en-GB" sz="2800" dirty="0"/>
              <a:t>Rust library delta-</a:t>
            </a:r>
            <a:r>
              <a:rPr lang="en-GB" sz="2800" dirty="0" err="1"/>
              <a:t>rs</a:t>
            </a:r>
            <a:r>
              <a:rPr lang="en-GB" sz="2800" dirty="0"/>
              <a:t> to access offline feature store</a:t>
            </a:r>
          </a:p>
          <a:p>
            <a:r>
              <a:rPr lang="en-GB" sz="2800" dirty="0"/>
              <a:t>Characteristics:</a:t>
            </a:r>
          </a:p>
          <a:p>
            <a:pPr lvl="1"/>
            <a:r>
              <a:rPr lang="en-GB" sz="2400" dirty="0"/>
              <a:t>Removes middle-tier</a:t>
            </a:r>
          </a:p>
          <a:p>
            <a:pPr lvl="1"/>
            <a:r>
              <a:rPr lang="en-GB" sz="2400" dirty="0"/>
              <a:t>Column-based transfer</a:t>
            </a:r>
          </a:p>
          <a:p>
            <a:pPr lvl="1"/>
            <a:r>
              <a:rPr lang="en-GB" sz="2400" dirty="0"/>
              <a:t>Avoids Spark</a:t>
            </a:r>
          </a:p>
          <a:p>
            <a:pPr lvl="1"/>
            <a:endParaRPr lang="en-GB" sz="2400" dirty="0"/>
          </a:p>
        </p:txBody>
      </p:sp>
      <p:sp>
        <p:nvSpPr>
          <p:cNvPr id="13" name="Slide Number Placeholder 12">
            <a:extLst>
              <a:ext uri="{FF2B5EF4-FFF2-40B4-BE49-F238E27FC236}">
                <a16:creationId xmlns:a16="http://schemas.microsoft.com/office/drawing/2014/main" id="{7344C497-190C-30CA-4055-4AAFD003E1B2}"/>
              </a:ext>
            </a:extLst>
          </p:cNvPr>
          <p:cNvSpPr>
            <a:spLocks noGrp="1"/>
          </p:cNvSpPr>
          <p:nvPr>
            <p:ph type="sldNum" sz="quarter" idx="12"/>
          </p:nvPr>
        </p:nvSpPr>
        <p:spPr>
          <a:xfrm>
            <a:off x="8927043" y="6485938"/>
            <a:ext cx="2664882" cy="82165"/>
          </a:xfrm>
        </p:spPr>
        <p:txBody>
          <a:bodyPr/>
          <a:lstStyle/>
          <a:p>
            <a:fld id="{B716C8F4-20CD-364A-8A8E-DE130115B178}" type="slidenum">
              <a:rPr lang="sv-SE" smtClean="0"/>
              <a:t>10</a:t>
            </a:fld>
            <a:endParaRPr lang="sv-SE"/>
          </a:p>
        </p:txBody>
      </p:sp>
      <p:sp>
        <p:nvSpPr>
          <p:cNvPr id="2" name="Footer Placeholder 72">
            <a:extLst>
              <a:ext uri="{FF2B5EF4-FFF2-40B4-BE49-F238E27FC236}">
                <a16:creationId xmlns:a16="http://schemas.microsoft.com/office/drawing/2014/main" id="{4D941E57-089D-6A4A-3F75-44771C5E6B38}"/>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dirty="0"/>
              <a:t>[3] Manfredi, 2024. “Reducing Read and Write Latency in a Delta Lake-backed Offline feature store”. KTH Royal institute of Technology.</a:t>
            </a:r>
          </a:p>
          <a:p>
            <a:pPr algn="l"/>
            <a:endParaRPr lang="sv-SE" dirty="0">
              <a:solidFill>
                <a:schemeClr val="tx1"/>
              </a:solidFill>
            </a:endParaRPr>
          </a:p>
        </p:txBody>
      </p:sp>
    </p:spTree>
    <p:extLst>
      <p:ext uri="{BB962C8B-B14F-4D97-AF65-F5344CB8AC3E}">
        <p14:creationId xmlns:p14="http://schemas.microsoft.com/office/powerpoint/2010/main" val="246667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EAADB-FBA6-3B57-FA0C-FB7E91A95CF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3DD8A82-F34F-08A4-4E0C-0E9B361F5639}"/>
              </a:ext>
            </a:extLst>
          </p:cNvPr>
          <p:cNvSpPr>
            <a:spLocks noGrp="1"/>
          </p:cNvSpPr>
          <p:nvPr>
            <p:ph type="title"/>
          </p:nvPr>
        </p:nvSpPr>
        <p:spPr/>
        <p:txBody>
          <a:bodyPr/>
          <a:lstStyle/>
          <a:p>
            <a:r>
              <a:rPr lang="en-IT" dirty="0"/>
              <a:t>Research Questions</a:t>
            </a:r>
          </a:p>
        </p:txBody>
      </p:sp>
      <p:sp>
        <p:nvSpPr>
          <p:cNvPr id="9" name="Content Placeholder 8">
            <a:extLst>
              <a:ext uri="{FF2B5EF4-FFF2-40B4-BE49-F238E27FC236}">
                <a16:creationId xmlns:a16="http://schemas.microsoft.com/office/drawing/2014/main" id="{66BDA960-F42C-3B4E-0DDE-07A8F86F818E}"/>
              </a:ext>
            </a:extLst>
          </p:cNvPr>
          <p:cNvSpPr>
            <a:spLocks noGrp="1"/>
          </p:cNvSpPr>
          <p:nvPr>
            <p:ph idx="1"/>
          </p:nvPr>
        </p:nvSpPr>
        <p:spPr>
          <a:xfrm>
            <a:off x="600075" y="1919288"/>
            <a:ext cx="10990263" cy="4406864"/>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on the </a:t>
            </a:r>
            <a:r>
              <a:rPr lang="en-GB" sz="2800" dirty="0" err="1"/>
              <a:t>Hopsworks</a:t>
            </a:r>
            <a:r>
              <a:rPr lang="en-GB" sz="2800" dirty="0"/>
              <a:t> offline feature store, between the:</a:t>
            </a:r>
          </a:p>
          <a:p>
            <a:r>
              <a:rPr lang="en-GB" sz="2400" b="1" dirty="0"/>
              <a:t>RQ1:</a:t>
            </a:r>
            <a:r>
              <a:rPr lang="en-GB" sz="2400" dirty="0"/>
              <a:t>  </a:t>
            </a:r>
            <a:r>
              <a:rPr lang="en-GB" sz="2400" b="1" dirty="0">
                <a:solidFill>
                  <a:srgbClr val="FFBE00"/>
                </a:solidFill>
              </a:rPr>
              <a:t>legacy system </a:t>
            </a:r>
            <a:r>
              <a:rPr lang="en-GB" sz="2400" dirty="0"/>
              <a:t>and </a:t>
            </a:r>
            <a:r>
              <a:rPr lang="en-GB" sz="2400" b="1" dirty="0" err="1">
                <a:solidFill>
                  <a:schemeClr val="accent4">
                    <a:lumMod val="75000"/>
                  </a:schemeClr>
                </a:solidFill>
              </a:rPr>
              <a:t>IcedHops</a:t>
            </a:r>
            <a:endParaRPr lang="en-GB" sz="2400" b="1" dirty="0">
              <a:solidFill>
                <a:schemeClr val="accent4">
                  <a:lumMod val="75000"/>
                </a:schemeClr>
              </a:solidFill>
            </a:endParaRPr>
          </a:p>
          <a:p>
            <a:r>
              <a:rPr lang="en-GB" sz="2400" b="1" dirty="0"/>
              <a:t>RQ2:</a:t>
            </a:r>
            <a:r>
              <a:rPr lang="en-GB" sz="2400" dirty="0"/>
              <a:t> </a:t>
            </a:r>
            <a:r>
              <a:rPr lang="en-GB" sz="2400" b="1" dirty="0" err="1">
                <a:solidFill>
                  <a:schemeClr val="accent4">
                    <a:lumMod val="75000"/>
                  </a:schemeClr>
                </a:solidFill>
              </a:rPr>
              <a:t>IcedHops</a:t>
            </a:r>
            <a:r>
              <a:rPr lang="en-GB" sz="2400" b="1" dirty="0">
                <a:solidFill>
                  <a:schemeClr val="accent4">
                    <a:lumMod val="75000"/>
                  </a:schemeClr>
                </a:solidFill>
              </a:rPr>
              <a:t> </a:t>
            </a:r>
            <a:r>
              <a:rPr lang="en-GB" sz="2400" dirty="0"/>
              <a:t>and the </a:t>
            </a:r>
            <a:r>
              <a:rPr lang="en-GB" sz="2400" b="1" dirty="0">
                <a:solidFill>
                  <a:srgbClr val="78001A"/>
                </a:solidFill>
              </a:rPr>
              <a:t>delta-</a:t>
            </a:r>
            <a:r>
              <a:rPr lang="en-GB" sz="2400" b="1" dirty="0" err="1">
                <a:solidFill>
                  <a:srgbClr val="78001A"/>
                </a:solidFill>
              </a:rPr>
              <a:t>rs</a:t>
            </a:r>
            <a:r>
              <a:rPr lang="en-GB" sz="2400" b="1" dirty="0">
                <a:solidFill>
                  <a:srgbClr val="78001A"/>
                </a:solidFill>
              </a:rPr>
              <a:t> system</a:t>
            </a:r>
            <a:endParaRPr lang="en-IT" sz="2400" b="1" dirty="0">
              <a:solidFill>
                <a:srgbClr val="78001A"/>
              </a:solidFill>
            </a:endParaRPr>
          </a:p>
        </p:txBody>
      </p:sp>
      <p:sp>
        <p:nvSpPr>
          <p:cNvPr id="3" name="Slide Number Placeholder 2">
            <a:extLst>
              <a:ext uri="{FF2B5EF4-FFF2-40B4-BE49-F238E27FC236}">
                <a16:creationId xmlns:a16="http://schemas.microsoft.com/office/drawing/2014/main" id="{3B7D7C3B-9765-BE5F-417C-33148B2038CE}"/>
              </a:ext>
            </a:extLst>
          </p:cNvPr>
          <p:cNvSpPr>
            <a:spLocks noGrp="1"/>
          </p:cNvSpPr>
          <p:nvPr>
            <p:ph type="sldNum" sz="quarter" idx="12"/>
          </p:nvPr>
        </p:nvSpPr>
        <p:spPr/>
        <p:txBody>
          <a:bodyPr/>
          <a:lstStyle/>
          <a:p>
            <a:fld id="{B716C8F4-20CD-364A-8A8E-DE130115B178}" type="slidenum">
              <a:rPr lang="sv-SE" smtClean="0"/>
              <a:t>11</a:t>
            </a:fld>
            <a:endParaRPr lang="sv-SE"/>
          </a:p>
        </p:txBody>
      </p:sp>
    </p:spTree>
    <p:extLst>
      <p:ext uri="{BB962C8B-B14F-4D97-AF65-F5344CB8AC3E}">
        <p14:creationId xmlns:p14="http://schemas.microsoft.com/office/powerpoint/2010/main" val="195614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8DD0F-A53A-17F9-A5AD-9238D4B8886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BFC17D9-E386-B497-164A-3160B45564EF}"/>
              </a:ext>
            </a:extLst>
          </p:cNvPr>
          <p:cNvSpPr>
            <a:spLocks noGrp="1"/>
          </p:cNvSpPr>
          <p:nvPr>
            <p:ph type="title"/>
          </p:nvPr>
        </p:nvSpPr>
        <p:spPr/>
        <p:txBody>
          <a:bodyPr/>
          <a:lstStyle/>
          <a:p>
            <a:r>
              <a:rPr lang="en-IT" dirty="0"/>
              <a:t>Method</a:t>
            </a:r>
            <a:r>
              <a:rPr lang="en-GB" dirty="0"/>
              <a:t> - Processes</a:t>
            </a:r>
            <a:endParaRPr lang="en-IT" dirty="0"/>
          </a:p>
        </p:txBody>
      </p:sp>
      <p:pic>
        <p:nvPicPr>
          <p:cNvPr id="3" name="Content Placeholder 2">
            <a:extLst>
              <a:ext uri="{FF2B5EF4-FFF2-40B4-BE49-F238E27FC236}">
                <a16:creationId xmlns:a16="http://schemas.microsoft.com/office/drawing/2014/main" id="{B885E7F9-1636-C39C-086A-573A827618A5}"/>
              </a:ext>
            </a:extLst>
          </p:cNvPr>
          <p:cNvPicPr>
            <a:picLocks noGrp="1" noChangeAspect="1"/>
          </p:cNvPicPr>
          <p:nvPr>
            <p:ph idx="1"/>
          </p:nvPr>
        </p:nvPicPr>
        <p:blipFill>
          <a:blip r:embed="rId3"/>
          <a:srcRect/>
          <a:stretch/>
        </p:blipFill>
        <p:spPr>
          <a:xfrm>
            <a:off x="388043" y="2834764"/>
            <a:ext cx="4128408" cy="2625129"/>
          </a:xfrm>
        </p:spPr>
      </p:pic>
      <p:sp>
        <p:nvSpPr>
          <p:cNvPr id="6" name="Slide Number Placeholder 5">
            <a:extLst>
              <a:ext uri="{FF2B5EF4-FFF2-40B4-BE49-F238E27FC236}">
                <a16:creationId xmlns:a16="http://schemas.microsoft.com/office/drawing/2014/main" id="{6FF137FB-36D4-981C-9950-5C8E345D8CE5}"/>
              </a:ext>
            </a:extLst>
          </p:cNvPr>
          <p:cNvSpPr>
            <a:spLocks noGrp="1"/>
          </p:cNvSpPr>
          <p:nvPr>
            <p:ph type="sldNum" sz="quarter" idx="12"/>
          </p:nvPr>
        </p:nvSpPr>
        <p:spPr/>
        <p:txBody>
          <a:bodyPr/>
          <a:lstStyle/>
          <a:p>
            <a:fld id="{B716C8F4-20CD-364A-8A8E-DE130115B178}" type="slidenum">
              <a:rPr lang="sv-SE" smtClean="0"/>
              <a:t>12</a:t>
            </a:fld>
            <a:endParaRPr lang="sv-SE"/>
          </a:p>
        </p:txBody>
      </p:sp>
      <p:pic>
        <p:nvPicPr>
          <p:cNvPr id="2" name="Content Placeholder 2">
            <a:extLst>
              <a:ext uri="{FF2B5EF4-FFF2-40B4-BE49-F238E27FC236}">
                <a16:creationId xmlns:a16="http://schemas.microsoft.com/office/drawing/2014/main" id="{D9E648F5-C2CE-ED8E-1CA1-B5F15B75199B}"/>
              </a:ext>
            </a:extLst>
          </p:cNvPr>
          <p:cNvPicPr>
            <a:picLocks noChangeAspect="1"/>
          </p:cNvPicPr>
          <p:nvPr/>
        </p:nvPicPr>
        <p:blipFill>
          <a:blip r:embed="rId4"/>
          <a:srcRect/>
          <a:stretch/>
        </p:blipFill>
        <p:spPr>
          <a:xfrm>
            <a:off x="4466194" y="2503429"/>
            <a:ext cx="3895421" cy="3488616"/>
          </a:xfrm>
          <a:prstGeom prst="rect">
            <a:avLst/>
          </a:prstGeom>
        </p:spPr>
      </p:pic>
      <p:pic>
        <p:nvPicPr>
          <p:cNvPr id="5" name="Content Placeholder 2">
            <a:extLst>
              <a:ext uri="{FF2B5EF4-FFF2-40B4-BE49-F238E27FC236}">
                <a16:creationId xmlns:a16="http://schemas.microsoft.com/office/drawing/2014/main" id="{EAE3FD86-6618-CD63-FF2C-B54CEE46BB86}"/>
              </a:ext>
            </a:extLst>
          </p:cNvPr>
          <p:cNvPicPr>
            <a:picLocks noChangeAspect="1"/>
          </p:cNvPicPr>
          <p:nvPr/>
        </p:nvPicPr>
        <p:blipFill>
          <a:blip r:embed="rId5"/>
          <a:srcRect/>
          <a:stretch/>
        </p:blipFill>
        <p:spPr>
          <a:xfrm>
            <a:off x="8321859" y="2870994"/>
            <a:ext cx="3952565" cy="2625129"/>
          </a:xfrm>
          <a:prstGeom prst="rect">
            <a:avLst/>
          </a:prstGeom>
        </p:spPr>
      </p:pic>
      <p:sp>
        <p:nvSpPr>
          <p:cNvPr id="7" name="Text Placeholder 4">
            <a:extLst>
              <a:ext uri="{FF2B5EF4-FFF2-40B4-BE49-F238E27FC236}">
                <a16:creationId xmlns:a16="http://schemas.microsoft.com/office/drawing/2014/main" id="{B6192A56-39F8-0646-7CE8-E4C8C5296AA6}"/>
              </a:ext>
            </a:extLst>
          </p:cNvPr>
          <p:cNvSpPr txBox="1">
            <a:spLocks/>
          </p:cNvSpPr>
          <p:nvPr/>
        </p:nvSpPr>
        <p:spPr>
          <a:xfrm>
            <a:off x="637454" y="2055010"/>
            <a:ext cx="2024720" cy="43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b="1" dirty="0">
                <a:solidFill>
                  <a:srgbClr val="6298D2"/>
                </a:solidFill>
                <a:latin typeface="+mj-lt"/>
              </a:rPr>
              <a:t>Integration</a:t>
            </a:r>
          </a:p>
          <a:p>
            <a:pPr marL="0" indent="0" algn="ctr">
              <a:buNone/>
            </a:pPr>
            <a:endParaRPr lang="en-IT" sz="2400" b="1" dirty="0">
              <a:solidFill>
                <a:srgbClr val="6298D2"/>
              </a:solidFill>
              <a:latin typeface="+mj-lt"/>
            </a:endParaRPr>
          </a:p>
        </p:txBody>
      </p:sp>
      <p:sp>
        <p:nvSpPr>
          <p:cNvPr id="9" name="Text Placeholder 4">
            <a:extLst>
              <a:ext uri="{FF2B5EF4-FFF2-40B4-BE49-F238E27FC236}">
                <a16:creationId xmlns:a16="http://schemas.microsoft.com/office/drawing/2014/main" id="{039D6F4C-6EA0-2D3C-7CD0-118F4A0B3792}"/>
              </a:ext>
            </a:extLst>
          </p:cNvPr>
          <p:cNvSpPr txBox="1">
            <a:spLocks/>
          </p:cNvSpPr>
          <p:nvPr/>
        </p:nvSpPr>
        <p:spPr>
          <a:xfrm>
            <a:off x="6647204" y="2042724"/>
            <a:ext cx="2024711" cy="438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b="1" dirty="0">
                <a:solidFill>
                  <a:srgbClr val="6298D2"/>
                </a:solidFill>
                <a:latin typeface="+mj-lt"/>
              </a:rPr>
              <a:t>Evaluation</a:t>
            </a:r>
          </a:p>
          <a:p>
            <a:pPr marL="0" indent="0" algn="ctr">
              <a:buNone/>
            </a:pPr>
            <a:endParaRPr lang="en-IT" sz="2400" b="1" dirty="0">
              <a:solidFill>
                <a:srgbClr val="6298D2"/>
              </a:solidFill>
              <a:latin typeface="+mj-lt"/>
            </a:endParaRPr>
          </a:p>
        </p:txBody>
      </p:sp>
      <p:cxnSp>
        <p:nvCxnSpPr>
          <p:cNvPr id="11" name="Straight Connector 10">
            <a:extLst>
              <a:ext uri="{FF2B5EF4-FFF2-40B4-BE49-F238E27FC236}">
                <a16:creationId xmlns:a16="http://schemas.microsoft.com/office/drawing/2014/main" id="{AD0C8867-C999-96A3-E761-63C3FAAF48B9}"/>
              </a:ext>
            </a:extLst>
          </p:cNvPr>
          <p:cNvCxnSpPr/>
          <p:nvPr/>
        </p:nvCxnSpPr>
        <p:spPr>
          <a:xfrm>
            <a:off x="4333460" y="2055010"/>
            <a:ext cx="0" cy="44183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7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2D905-4AA7-2791-2169-75B5B69DD6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4CE837-75D0-7005-0C91-E60630D41BF8}"/>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IT" dirty="0"/>
              <a:t>– Requirements</a:t>
            </a:r>
          </a:p>
        </p:txBody>
      </p:sp>
      <p:sp>
        <p:nvSpPr>
          <p:cNvPr id="9" name="Content Placeholder 8">
            <a:extLst>
              <a:ext uri="{FF2B5EF4-FFF2-40B4-BE49-F238E27FC236}">
                <a16:creationId xmlns:a16="http://schemas.microsoft.com/office/drawing/2014/main" id="{A6033005-16F0-741A-B7FA-3AEA6B48E53C}"/>
              </a:ext>
            </a:extLst>
          </p:cNvPr>
          <p:cNvSpPr>
            <a:spLocks noGrp="1"/>
          </p:cNvSpPr>
          <p:nvPr>
            <p:ph idx="1"/>
          </p:nvPr>
        </p:nvSpPr>
        <p:spPr>
          <a:xfrm>
            <a:off x="600075" y="1943026"/>
            <a:ext cx="4886325" cy="4530302"/>
          </a:xfrm>
        </p:spPr>
        <p:txBody>
          <a:bodyPr/>
          <a:lstStyle/>
          <a:p>
            <a:r>
              <a:rPr lang="en-GB" sz="2800" b="1" dirty="0"/>
              <a:t>Functional requirements:</a:t>
            </a:r>
          </a:p>
          <a:p>
            <a:pPr lvl="1"/>
            <a:r>
              <a:rPr lang="en-GB" sz="2400" dirty="0"/>
              <a:t>Write Iceberg Tables</a:t>
            </a:r>
          </a:p>
          <a:p>
            <a:pPr lvl="1"/>
            <a:r>
              <a:rPr lang="en-GB" sz="2400" dirty="0"/>
              <a:t>Read Iceberg Tables</a:t>
            </a:r>
          </a:p>
          <a:p>
            <a:pPr marL="457200" lvl="1" indent="0">
              <a:buNone/>
            </a:pPr>
            <a:endParaRPr lang="en-GB" sz="2000" dirty="0"/>
          </a:p>
        </p:txBody>
      </p:sp>
      <p:sp>
        <p:nvSpPr>
          <p:cNvPr id="3" name="Slide Number Placeholder 2">
            <a:extLst>
              <a:ext uri="{FF2B5EF4-FFF2-40B4-BE49-F238E27FC236}">
                <a16:creationId xmlns:a16="http://schemas.microsoft.com/office/drawing/2014/main" id="{640979A2-2A79-9D91-00BD-705454A6DBE4}"/>
              </a:ext>
            </a:extLst>
          </p:cNvPr>
          <p:cNvSpPr>
            <a:spLocks noGrp="1"/>
          </p:cNvSpPr>
          <p:nvPr>
            <p:ph type="sldNum" sz="quarter" idx="12"/>
          </p:nvPr>
        </p:nvSpPr>
        <p:spPr/>
        <p:txBody>
          <a:bodyPr/>
          <a:lstStyle/>
          <a:p>
            <a:fld id="{B716C8F4-20CD-364A-8A8E-DE130115B178}" type="slidenum">
              <a:rPr lang="sv-SE" smtClean="0"/>
              <a:t>13</a:t>
            </a:fld>
            <a:endParaRPr lang="sv-SE"/>
          </a:p>
        </p:txBody>
      </p:sp>
      <p:sp>
        <p:nvSpPr>
          <p:cNvPr id="2" name="Content Placeholder 8">
            <a:extLst>
              <a:ext uri="{FF2B5EF4-FFF2-40B4-BE49-F238E27FC236}">
                <a16:creationId xmlns:a16="http://schemas.microsoft.com/office/drawing/2014/main" id="{935BCD53-4141-AFA7-F79B-4BB52E87CF3B}"/>
              </a:ext>
            </a:extLst>
          </p:cNvPr>
          <p:cNvSpPr txBox="1">
            <a:spLocks/>
          </p:cNvSpPr>
          <p:nvPr/>
        </p:nvSpPr>
        <p:spPr>
          <a:xfrm>
            <a:off x="5810490" y="1943026"/>
            <a:ext cx="5779847" cy="45303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b="1" dirty="0"/>
              <a:t>Non-functional requirements:</a:t>
            </a:r>
          </a:p>
          <a:p>
            <a:pPr lvl="1"/>
            <a:r>
              <a:rPr lang="en-GB" sz="2400" dirty="0"/>
              <a:t>Consistency</a:t>
            </a:r>
          </a:p>
          <a:p>
            <a:pPr lvl="1"/>
            <a:r>
              <a:rPr lang="en-GB" sz="2400" dirty="0"/>
              <a:t>Maintainability</a:t>
            </a:r>
          </a:p>
          <a:p>
            <a:pPr lvl="1"/>
            <a:r>
              <a:rPr lang="en-GB" sz="2400" dirty="0"/>
              <a:t>Scalability</a:t>
            </a:r>
          </a:p>
        </p:txBody>
      </p:sp>
    </p:spTree>
    <p:extLst>
      <p:ext uri="{BB962C8B-B14F-4D97-AF65-F5344CB8AC3E}">
        <p14:creationId xmlns:p14="http://schemas.microsoft.com/office/powerpoint/2010/main" val="161820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6894-F4C5-248B-5446-2E27A327BE1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C4F235D-DC13-B8BD-6A5C-936F4C571AFA}"/>
              </a:ext>
            </a:extLst>
          </p:cNvPr>
          <p:cNvSpPr>
            <a:spLocks noGrp="1"/>
          </p:cNvSpPr>
          <p:nvPr>
            <p:ph type="title"/>
          </p:nvPr>
        </p:nvSpPr>
        <p:spPr/>
        <p:txBody>
          <a:bodyPr/>
          <a:lstStyle/>
          <a:p>
            <a:r>
              <a:rPr lang="en-IT" dirty="0"/>
              <a:t>System evaluation</a:t>
            </a:r>
            <a:r>
              <a:rPr lang="en-GB" dirty="0"/>
              <a:t>s</a:t>
            </a:r>
            <a:r>
              <a:rPr lang="en-IT" dirty="0"/>
              <a:t> – Use case</a:t>
            </a:r>
          </a:p>
        </p:txBody>
      </p:sp>
      <p:sp>
        <p:nvSpPr>
          <p:cNvPr id="9" name="Content Placeholder 8">
            <a:extLst>
              <a:ext uri="{FF2B5EF4-FFF2-40B4-BE49-F238E27FC236}">
                <a16:creationId xmlns:a16="http://schemas.microsoft.com/office/drawing/2014/main" id="{FBF1C70C-41A2-0981-2910-A1E0C526FF57}"/>
              </a:ext>
            </a:extLst>
          </p:cNvPr>
          <p:cNvSpPr>
            <a:spLocks noGrp="1"/>
          </p:cNvSpPr>
          <p:nvPr>
            <p:ph idx="1"/>
          </p:nvPr>
        </p:nvSpPr>
        <p:spPr>
          <a:xfrm>
            <a:off x="600075" y="1940328"/>
            <a:ext cx="5314950" cy="4453808"/>
          </a:xfrm>
        </p:spPr>
        <p:txBody>
          <a:bodyPr/>
          <a:lstStyle/>
          <a:p>
            <a:r>
              <a:rPr lang="en-GB" sz="2800" b="1" dirty="0">
                <a:solidFill>
                  <a:schemeClr val="accent2"/>
                </a:solidFill>
              </a:rPr>
              <a:t>Type of data: </a:t>
            </a:r>
          </a:p>
          <a:p>
            <a:pPr lvl="1"/>
            <a:r>
              <a:rPr lang="en-GB" sz="2400" dirty="0"/>
              <a:t>structured data (e.g. text, .csv)</a:t>
            </a:r>
          </a:p>
          <a:p>
            <a:pPr lvl="1"/>
            <a:endParaRPr lang="en-GB" sz="2400" b="1" dirty="0"/>
          </a:p>
          <a:p>
            <a:r>
              <a:rPr lang="en-GB" sz="2800" b="1" dirty="0">
                <a:solidFill>
                  <a:schemeClr val="accent2"/>
                </a:solidFill>
              </a:rPr>
              <a:t>Rows over storage size: </a:t>
            </a:r>
          </a:p>
          <a:p>
            <a:pPr lvl="1"/>
            <a:r>
              <a:rPr lang="en-GB" sz="2400" dirty="0"/>
              <a:t>number of rows to refer to size. </a:t>
            </a:r>
          </a:p>
        </p:txBody>
      </p:sp>
      <p:sp>
        <p:nvSpPr>
          <p:cNvPr id="3" name="Slide Number Placeholder 2">
            <a:extLst>
              <a:ext uri="{FF2B5EF4-FFF2-40B4-BE49-F238E27FC236}">
                <a16:creationId xmlns:a16="http://schemas.microsoft.com/office/drawing/2014/main" id="{D0C7B59F-81A4-06E5-03FC-DE98B1C58951}"/>
              </a:ext>
            </a:extLst>
          </p:cNvPr>
          <p:cNvSpPr>
            <a:spLocks noGrp="1"/>
          </p:cNvSpPr>
          <p:nvPr>
            <p:ph type="sldNum" sz="quarter" idx="12"/>
          </p:nvPr>
        </p:nvSpPr>
        <p:spPr/>
        <p:txBody>
          <a:bodyPr/>
          <a:lstStyle/>
          <a:p>
            <a:fld id="{B716C8F4-20CD-364A-8A8E-DE130115B178}" type="slidenum">
              <a:rPr lang="sv-SE" smtClean="0"/>
              <a:t>14</a:t>
            </a:fld>
            <a:endParaRPr lang="sv-SE"/>
          </a:p>
        </p:txBody>
      </p:sp>
      <p:sp>
        <p:nvSpPr>
          <p:cNvPr id="5" name="Content Placeholder 8">
            <a:extLst>
              <a:ext uri="{FF2B5EF4-FFF2-40B4-BE49-F238E27FC236}">
                <a16:creationId xmlns:a16="http://schemas.microsoft.com/office/drawing/2014/main" id="{EAE5DB5E-CF23-4760-6418-094F657C21D1}"/>
              </a:ext>
            </a:extLst>
          </p:cNvPr>
          <p:cNvSpPr txBox="1">
            <a:spLocks/>
          </p:cNvSpPr>
          <p:nvPr/>
        </p:nvSpPr>
        <p:spPr>
          <a:xfrm>
            <a:off x="6275388" y="1940328"/>
            <a:ext cx="5314950" cy="4453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rtl="0" eaLnBrk="1" latinLnBrk="0" hangingPunct="1">
              <a:lnSpc>
                <a:spcPct val="90000"/>
              </a:lnSpc>
              <a:spcBef>
                <a:spcPts val="1000"/>
              </a:spcBef>
              <a:buClr>
                <a:schemeClr val="accent1"/>
              </a:buClr>
              <a:buSzPts val="2800"/>
              <a:buFont typeface="Arial" panose="020B0604020202020204" pitchFamily="34" charset="0"/>
              <a:buChar char="•"/>
            </a:pPr>
            <a:r>
              <a:rPr lang="en-GB" sz="2800" b="1" kern="1200" dirty="0">
                <a:solidFill>
                  <a:schemeClr val="accent2"/>
                </a:solidFill>
                <a:effectLst/>
                <a:latin typeface="Figtree" panose="020B0604020202020204" charset="0"/>
                <a:ea typeface="+mn-ea"/>
                <a:cs typeface="+mn-cs"/>
              </a:rPr>
              <a:t>Table size: </a:t>
            </a:r>
            <a:endParaRPr lang="en-GB" sz="2800" b="1" dirty="0">
              <a:solidFill>
                <a:schemeClr val="accent2"/>
              </a:solidFill>
              <a:effectLst/>
            </a:endParaRPr>
          </a:p>
          <a:p>
            <a:pPr marL="685800" indent="-228600" algn="l" rtl="0" eaLnBrk="1" latinLnBrk="0" hangingPunct="1">
              <a:lnSpc>
                <a:spcPct val="90000"/>
              </a:lnSpc>
              <a:spcBef>
                <a:spcPts val="500"/>
              </a:spcBef>
            </a:pPr>
            <a:r>
              <a:rPr lang="en-GB" sz="2400" kern="1200" dirty="0">
                <a:solidFill>
                  <a:srgbClr val="000000"/>
                </a:solidFill>
                <a:effectLst/>
                <a:latin typeface="Figtree" panose="020B0604020202020204" charset="0"/>
                <a:ea typeface="+mn-ea"/>
                <a:cs typeface="+mn-cs"/>
              </a:rPr>
              <a:t>between 10K and 60M rows.</a:t>
            </a:r>
          </a:p>
          <a:p>
            <a:pPr marL="685800" indent="-228600" algn="l" rtl="0" eaLnBrk="1" latinLnBrk="0" hangingPunct="1">
              <a:lnSpc>
                <a:spcPct val="90000"/>
              </a:lnSpc>
              <a:spcBef>
                <a:spcPts val="500"/>
              </a:spcBef>
            </a:pPr>
            <a:endParaRPr lang="en-GB" sz="2400" dirty="0">
              <a:effectLst/>
            </a:endParaRPr>
          </a:p>
          <a:p>
            <a:pPr marL="228600" indent="-228600" algn="l" rtl="0" eaLnBrk="1" latinLnBrk="0" hangingPunct="1">
              <a:lnSpc>
                <a:spcPct val="90000"/>
              </a:lnSpc>
              <a:spcBef>
                <a:spcPts val="1000"/>
              </a:spcBef>
            </a:pPr>
            <a:r>
              <a:rPr lang="en-GB" sz="2800" b="1" kern="1200" dirty="0">
                <a:solidFill>
                  <a:schemeClr val="accent2"/>
                </a:solidFill>
                <a:effectLst/>
                <a:latin typeface="Figtree" panose="020B0604020202020204" charset="0"/>
                <a:ea typeface="+mn-ea"/>
                <a:cs typeface="+mn-cs"/>
              </a:rPr>
              <a:t>Client configuration: </a:t>
            </a:r>
            <a:endParaRPr lang="en-GB" sz="2800" b="1" dirty="0">
              <a:solidFill>
                <a:schemeClr val="accent2"/>
              </a:solidFill>
              <a:effectLst/>
            </a:endParaRPr>
          </a:p>
          <a:p>
            <a:pPr marL="685800" indent="-228600" algn="l" rtl="0" eaLnBrk="1" latinLnBrk="0" hangingPunct="1">
              <a:lnSpc>
                <a:spcPct val="90000"/>
              </a:lnSpc>
              <a:spcBef>
                <a:spcPts val="500"/>
              </a:spcBef>
            </a:pPr>
            <a:r>
              <a:rPr lang="en-GB" sz="2400" kern="1200" dirty="0">
                <a:solidFill>
                  <a:srgbClr val="000000"/>
                </a:solidFill>
                <a:effectLst/>
                <a:latin typeface="Figtree" panose="020B0604020202020204" charset="0"/>
                <a:ea typeface="+mn-ea"/>
                <a:cs typeface="+mn-cs"/>
              </a:rPr>
              <a:t>1, 2, 4, and 8 CPU cores.</a:t>
            </a:r>
            <a:endParaRPr lang="en-GB" sz="2400" dirty="0">
              <a:effectLst/>
            </a:endParaRPr>
          </a:p>
          <a:p>
            <a:pPr marL="685800" indent="-228600" algn="l" rtl="0" eaLnBrk="1" latinLnBrk="0" hangingPunct="1">
              <a:lnSpc>
                <a:spcPct val="90000"/>
              </a:lnSpc>
              <a:spcBef>
                <a:spcPts val="500"/>
              </a:spcBef>
            </a:pPr>
            <a:r>
              <a:rPr lang="en-GB" sz="2400" kern="1200" dirty="0">
                <a:solidFill>
                  <a:srgbClr val="000000"/>
                </a:solidFill>
                <a:effectLst/>
                <a:latin typeface="Figtree" panose="020B0604020202020204" charset="0"/>
                <a:ea typeface="+mn-ea"/>
                <a:cs typeface="+mn-cs"/>
              </a:rPr>
              <a:t>SSD storage.</a:t>
            </a:r>
            <a:endParaRPr lang="en-GB" sz="2400" dirty="0">
              <a:effectLst/>
            </a:endParaRPr>
          </a:p>
        </p:txBody>
      </p:sp>
    </p:spTree>
    <p:extLst>
      <p:ext uri="{BB962C8B-B14F-4D97-AF65-F5344CB8AC3E}">
        <p14:creationId xmlns:p14="http://schemas.microsoft.com/office/powerpoint/2010/main" val="3840054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F8B-A56D-ADFC-BF7D-BADC81D596EE}"/>
              </a:ext>
            </a:extLst>
          </p:cNvPr>
          <p:cNvSpPr>
            <a:spLocks noGrp="1"/>
          </p:cNvSpPr>
          <p:nvPr>
            <p:ph type="title"/>
          </p:nvPr>
        </p:nvSpPr>
        <p:spPr/>
        <p:txBody>
          <a:bodyPr/>
          <a:lstStyle/>
          <a:p>
            <a:r>
              <a:rPr lang="en-IT" dirty="0"/>
              <a:t>System evaluation</a:t>
            </a:r>
            <a:r>
              <a:rPr lang="en-GB" dirty="0"/>
              <a:t>s </a:t>
            </a:r>
            <a:r>
              <a:rPr lang="en-IT" dirty="0"/>
              <a:t>– Data</a:t>
            </a:r>
          </a:p>
        </p:txBody>
      </p:sp>
      <p:sp>
        <p:nvSpPr>
          <p:cNvPr id="3" name="Content Placeholder 2">
            <a:extLst>
              <a:ext uri="{FF2B5EF4-FFF2-40B4-BE49-F238E27FC236}">
                <a16:creationId xmlns:a16="http://schemas.microsoft.com/office/drawing/2014/main" id="{75EB92F5-2324-0132-0A80-8BCF5A010FEB}"/>
              </a:ext>
            </a:extLst>
          </p:cNvPr>
          <p:cNvSpPr>
            <a:spLocks noGrp="1"/>
          </p:cNvSpPr>
          <p:nvPr>
            <p:ph idx="1"/>
          </p:nvPr>
        </p:nvSpPr>
        <p:spPr/>
        <p:txBody>
          <a:bodyPr/>
          <a:lstStyle/>
          <a:p>
            <a:r>
              <a:rPr lang="en-GB" sz="2800" dirty="0"/>
              <a:t>Transaction Processing Performance Council (TPC) benchmark.</a:t>
            </a:r>
          </a:p>
          <a:p>
            <a:r>
              <a:rPr lang="en-IT" sz="2800" dirty="0"/>
              <a:t>TPC-H tables SUPPLIER and LINEITEM</a:t>
            </a:r>
            <a:r>
              <a:rPr lang="en-GB" sz="2800" dirty="0"/>
              <a:t>, with different Scale Factors (SF):</a:t>
            </a:r>
            <a:endParaRPr lang="en-IT" sz="2800" dirty="0"/>
          </a:p>
          <a:p>
            <a:pPr lvl="1"/>
            <a:r>
              <a:rPr lang="en-GB" sz="2400" dirty="0"/>
              <a:t>supplier_sf1 = 10K rows</a:t>
            </a:r>
          </a:p>
          <a:p>
            <a:pPr lvl="1"/>
            <a:r>
              <a:rPr lang="en-GB" sz="2400" dirty="0"/>
              <a:t>supplier_sf10 = 100K rows</a:t>
            </a:r>
          </a:p>
          <a:p>
            <a:pPr lvl="1"/>
            <a:r>
              <a:rPr lang="en-GB" sz="2400" dirty="0"/>
              <a:t>supplier_sf100 = 1M rows</a:t>
            </a:r>
          </a:p>
          <a:p>
            <a:pPr lvl="1"/>
            <a:r>
              <a:rPr lang="en-GB" sz="2400" dirty="0"/>
              <a:t>lineitem_sf1 = 6M rows</a:t>
            </a:r>
          </a:p>
          <a:p>
            <a:pPr lvl="1"/>
            <a:r>
              <a:rPr lang="en-GB" sz="2400" dirty="0"/>
              <a:t>lineitem_sf10 = 60M rows </a:t>
            </a:r>
          </a:p>
          <a:p>
            <a:pPr lvl="1"/>
            <a:endParaRPr lang="en-IT" dirty="0"/>
          </a:p>
        </p:txBody>
      </p:sp>
      <p:sp>
        <p:nvSpPr>
          <p:cNvPr id="5" name="Slide Number Placeholder 4">
            <a:extLst>
              <a:ext uri="{FF2B5EF4-FFF2-40B4-BE49-F238E27FC236}">
                <a16:creationId xmlns:a16="http://schemas.microsoft.com/office/drawing/2014/main" id="{44AED9C4-34E3-65A6-5478-63E93FDA4891}"/>
              </a:ext>
            </a:extLst>
          </p:cNvPr>
          <p:cNvSpPr>
            <a:spLocks noGrp="1"/>
          </p:cNvSpPr>
          <p:nvPr>
            <p:ph type="sldNum" sz="quarter" idx="12"/>
          </p:nvPr>
        </p:nvSpPr>
        <p:spPr/>
        <p:txBody>
          <a:bodyPr/>
          <a:lstStyle/>
          <a:p>
            <a:fld id="{B716C8F4-20CD-364A-8A8E-DE130115B178}" type="slidenum">
              <a:rPr lang="sv-SE" smtClean="0"/>
              <a:t>15</a:t>
            </a:fld>
            <a:endParaRPr lang="sv-SE"/>
          </a:p>
        </p:txBody>
      </p:sp>
    </p:spTree>
    <p:extLst>
      <p:ext uri="{BB962C8B-B14F-4D97-AF65-F5344CB8AC3E}">
        <p14:creationId xmlns:p14="http://schemas.microsoft.com/office/powerpoint/2010/main" val="4203550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28624-6211-A6DF-B3A5-0A35487703F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9D7BFC3-1A86-0306-F673-F7C2825BD0B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(1/7)</a:t>
            </a:r>
            <a:endParaRPr lang="en-IT" dirty="0"/>
          </a:p>
        </p:txBody>
      </p:sp>
      <p:sp>
        <p:nvSpPr>
          <p:cNvPr id="3" name="Slide Number Placeholder 2">
            <a:extLst>
              <a:ext uri="{FF2B5EF4-FFF2-40B4-BE49-F238E27FC236}">
                <a16:creationId xmlns:a16="http://schemas.microsoft.com/office/drawing/2014/main" id="{EE321E16-1D88-25FA-BE6A-77B5D844EFB0}"/>
              </a:ext>
            </a:extLst>
          </p:cNvPr>
          <p:cNvSpPr>
            <a:spLocks noGrp="1"/>
          </p:cNvSpPr>
          <p:nvPr>
            <p:ph type="sldNum" sz="quarter" idx="12"/>
          </p:nvPr>
        </p:nvSpPr>
        <p:spPr/>
        <p:txBody>
          <a:bodyPr/>
          <a:lstStyle/>
          <a:p>
            <a:fld id="{B716C8F4-20CD-364A-8A8E-DE130115B178}" type="slidenum">
              <a:rPr lang="sv-SE" smtClean="0"/>
              <a:t>16</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4EEB0EC5-422E-5D58-6DC5-0AA20DB8F99D}"/>
              </a:ext>
            </a:extLst>
          </p:cNvPr>
          <p:cNvPicPr>
            <a:picLocks noChangeAspect="1"/>
          </p:cNvPicPr>
          <p:nvPr/>
        </p:nvPicPr>
        <p:blipFill>
          <a:blip r:embed="rId3"/>
          <a:stretch>
            <a:fillRect/>
          </a:stretch>
        </p:blipFill>
        <p:spPr>
          <a:xfrm>
            <a:off x="1084453" y="2206435"/>
            <a:ext cx="4830572" cy="3938621"/>
          </a:xfrm>
          <a:prstGeom prst="rect">
            <a:avLst/>
          </a:prstGeom>
        </p:spPr>
      </p:pic>
    </p:spTree>
    <p:extLst>
      <p:ext uri="{BB962C8B-B14F-4D97-AF65-F5344CB8AC3E}">
        <p14:creationId xmlns:p14="http://schemas.microsoft.com/office/powerpoint/2010/main" val="3042690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D4B8C-2709-6316-59D5-59A29DB0C1C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208E5A-DE9B-3ADF-2ED3-730A3040F0D4}"/>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(1/7)</a:t>
            </a:r>
            <a:endParaRPr lang="en-IT" dirty="0"/>
          </a:p>
        </p:txBody>
      </p:sp>
      <p:sp>
        <p:nvSpPr>
          <p:cNvPr id="9" name="Content Placeholder 8">
            <a:extLst>
              <a:ext uri="{FF2B5EF4-FFF2-40B4-BE49-F238E27FC236}">
                <a16:creationId xmlns:a16="http://schemas.microsoft.com/office/drawing/2014/main" id="{1A7A4811-D30D-0B04-DE72-FCA425C7A4CD}"/>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1DF87AFD-0C9E-5D05-D89F-B0304860D573}"/>
              </a:ext>
            </a:extLst>
          </p:cNvPr>
          <p:cNvSpPr>
            <a:spLocks noGrp="1"/>
          </p:cNvSpPr>
          <p:nvPr>
            <p:ph type="sldNum" sz="quarter" idx="12"/>
          </p:nvPr>
        </p:nvSpPr>
        <p:spPr/>
        <p:txBody>
          <a:bodyPr/>
          <a:lstStyle/>
          <a:p>
            <a:fld id="{B716C8F4-20CD-364A-8A8E-DE130115B178}" type="slidenum">
              <a:rPr lang="sv-SE" smtClean="0"/>
              <a:t>17</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727BF7CB-D66A-AABD-96BC-7739A2D1D113}"/>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6" name="Rectangle 5">
            <a:extLst>
              <a:ext uri="{FF2B5EF4-FFF2-40B4-BE49-F238E27FC236}">
                <a16:creationId xmlns:a16="http://schemas.microsoft.com/office/drawing/2014/main" id="{20248760-0FA7-F704-DE9B-0CDDA09704DB}"/>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120622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AAAB-2F6C-6585-54DA-D54ED1F6217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620BF19-3F1B-F98B-B814-77A3EDD618EA}"/>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(2/7)</a:t>
            </a:r>
            <a:endParaRPr lang="en-IT" dirty="0"/>
          </a:p>
        </p:txBody>
      </p:sp>
      <p:sp>
        <p:nvSpPr>
          <p:cNvPr id="9" name="Content Placeholder 8">
            <a:extLst>
              <a:ext uri="{FF2B5EF4-FFF2-40B4-BE49-F238E27FC236}">
                <a16:creationId xmlns:a16="http://schemas.microsoft.com/office/drawing/2014/main" id="{3D638B08-993E-ECB4-A3B8-CAAC42B3B35B}"/>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70354A30-BE6D-F668-B14A-2E6A0D5DFCBF}"/>
              </a:ext>
            </a:extLst>
          </p:cNvPr>
          <p:cNvSpPr>
            <a:spLocks noGrp="1"/>
          </p:cNvSpPr>
          <p:nvPr>
            <p:ph type="sldNum" sz="quarter" idx="12"/>
          </p:nvPr>
        </p:nvSpPr>
        <p:spPr/>
        <p:txBody>
          <a:bodyPr/>
          <a:lstStyle/>
          <a:p>
            <a:fld id="{B716C8F4-20CD-364A-8A8E-DE130115B178}" type="slidenum">
              <a:rPr lang="sv-SE" smtClean="0"/>
              <a:t>18</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A879F75E-3EFA-60D3-B7CD-391C7F9DD746}"/>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4" name="Rectangle 3">
            <a:extLst>
              <a:ext uri="{FF2B5EF4-FFF2-40B4-BE49-F238E27FC236}">
                <a16:creationId xmlns:a16="http://schemas.microsoft.com/office/drawing/2014/main" id="{763DA4FE-7596-77BE-0EF6-0BAE1801C799}"/>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FC231BE1-2452-BE1B-7F56-67736E9D45E6}"/>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2325317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7ACF0-7CB3-AD9B-AD6E-9083A7C6B2B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B69D31B-D62A-B386-7702-2E0223CD7C74}"/>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(3/7)</a:t>
            </a:r>
            <a:endParaRPr lang="en-IT" dirty="0"/>
          </a:p>
        </p:txBody>
      </p:sp>
      <p:sp>
        <p:nvSpPr>
          <p:cNvPr id="9" name="Content Placeholder 8">
            <a:extLst>
              <a:ext uri="{FF2B5EF4-FFF2-40B4-BE49-F238E27FC236}">
                <a16:creationId xmlns:a16="http://schemas.microsoft.com/office/drawing/2014/main" id="{25B745EC-717D-1CAF-D0E1-456D8557283B}"/>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p>
          <a:p>
            <a:r>
              <a:rPr lang="en-GB" sz="2800" b="1" dirty="0" err="1">
                <a:solidFill>
                  <a:srgbClr val="FFBE00"/>
                </a:solidFill>
              </a:rPr>
              <a:t>HopsFS</a:t>
            </a:r>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87631587-4F51-48A3-4283-B420381E9F1D}"/>
              </a:ext>
            </a:extLst>
          </p:cNvPr>
          <p:cNvSpPr>
            <a:spLocks noGrp="1"/>
          </p:cNvSpPr>
          <p:nvPr>
            <p:ph type="sldNum" sz="quarter" idx="12"/>
          </p:nvPr>
        </p:nvSpPr>
        <p:spPr/>
        <p:txBody>
          <a:bodyPr/>
          <a:lstStyle/>
          <a:p>
            <a:fld id="{B716C8F4-20CD-364A-8A8E-DE130115B178}" type="slidenum">
              <a:rPr lang="sv-SE" smtClean="0"/>
              <a:t>19</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81A19768-2BE9-FFCE-839D-770CA5BDEE95}"/>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DEC4A446-B21A-1544-DC8F-8479544BB975}"/>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AE2DEDF7-6DB2-5886-ACC7-ECC212DF6B54}"/>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39FE25A-1CA2-12D7-5041-1D0ED2DD9E09}"/>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264315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a:extLst>
              <a:ext uri="{FF2B5EF4-FFF2-40B4-BE49-F238E27FC236}">
                <a16:creationId xmlns:a16="http://schemas.microsoft.com/office/drawing/2014/main" id="{12FD273E-6116-8CD6-9B45-7F6ACC4CCD9F}"/>
              </a:ext>
            </a:extLst>
          </p:cNvPr>
          <p:cNvSpPr txBox="1">
            <a:spLocks/>
          </p:cNvSpPr>
          <p:nvPr/>
        </p:nvSpPr>
        <p:spPr>
          <a:xfrm>
            <a:off x="6276977" y="3429368"/>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Company Supervisor: </a:t>
            </a:r>
          </a:p>
          <a:p>
            <a:r>
              <a:rPr lang="en-GB" dirty="0">
                <a:solidFill>
                  <a:schemeClr val="bg1"/>
                </a:solidFill>
              </a:rPr>
              <a:t>Davit </a:t>
            </a:r>
            <a:r>
              <a:rPr lang="en-GB" dirty="0" err="1">
                <a:solidFill>
                  <a:schemeClr val="bg1"/>
                </a:solidFill>
              </a:rPr>
              <a:t>Bzhalava</a:t>
            </a:r>
            <a:r>
              <a:rPr lang="en-GB" dirty="0">
                <a:solidFill>
                  <a:schemeClr val="bg1"/>
                </a:solidFill>
              </a:rPr>
              <a:t> - </a:t>
            </a:r>
            <a:r>
              <a:rPr lang="en-GB" dirty="0" err="1">
                <a:solidFill>
                  <a:schemeClr val="bg1"/>
                </a:solidFill>
              </a:rPr>
              <a:t>Hopsworks</a:t>
            </a:r>
            <a:endParaRPr lang="en-IT" dirty="0">
              <a:solidFill>
                <a:schemeClr val="bg1"/>
              </a:solidFill>
            </a:endParaRPr>
          </a:p>
        </p:txBody>
      </p:sp>
      <p:sp>
        <p:nvSpPr>
          <p:cNvPr id="18" name="Text Placeholder 15">
            <a:extLst>
              <a:ext uri="{FF2B5EF4-FFF2-40B4-BE49-F238E27FC236}">
                <a16:creationId xmlns:a16="http://schemas.microsoft.com/office/drawing/2014/main" id="{E17DA4B7-1484-ABD8-6AB5-B2B329F2591D}"/>
              </a:ext>
            </a:extLst>
          </p:cNvPr>
          <p:cNvSpPr txBox="1">
            <a:spLocks/>
          </p:cNvSpPr>
          <p:nvPr/>
        </p:nvSpPr>
        <p:spPr>
          <a:xfrm>
            <a:off x="6301506" y="923875"/>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Examiner: </a:t>
            </a:r>
          </a:p>
          <a:p>
            <a:r>
              <a:rPr lang="en-GB" dirty="0">
                <a:solidFill>
                  <a:schemeClr val="bg1"/>
                </a:solidFill>
              </a:rPr>
              <a:t>Vladimir </a:t>
            </a:r>
            <a:r>
              <a:rPr lang="en-GB" dirty="0" err="1">
                <a:solidFill>
                  <a:schemeClr val="bg1"/>
                </a:solidFill>
              </a:rPr>
              <a:t>Vlassov</a:t>
            </a:r>
            <a:endParaRPr lang="en-IT" dirty="0">
              <a:solidFill>
                <a:schemeClr val="bg1"/>
              </a:solidFill>
            </a:endParaRPr>
          </a:p>
        </p:txBody>
      </p:sp>
      <p:sp>
        <p:nvSpPr>
          <p:cNvPr id="19" name="Text Placeholder 16">
            <a:extLst>
              <a:ext uri="{FF2B5EF4-FFF2-40B4-BE49-F238E27FC236}">
                <a16:creationId xmlns:a16="http://schemas.microsoft.com/office/drawing/2014/main" id="{6FE57959-455C-56F6-90D9-96D96EB02AA0}"/>
              </a:ext>
            </a:extLst>
          </p:cNvPr>
          <p:cNvSpPr txBox="1">
            <a:spLocks/>
          </p:cNvSpPr>
          <p:nvPr/>
        </p:nvSpPr>
        <p:spPr>
          <a:xfrm>
            <a:off x="6276979" y="2035446"/>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Supervisors:</a:t>
            </a:r>
            <a:r>
              <a:rPr lang="en-GB" sz="2800" dirty="0"/>
              <a:t> </a:t>
            </a: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p:txBody>
      </p:sp>
      <p:sp>
        <p:nvSpPr>
          <p:cNvPr id="20" name="Text Placeholder 18">
            <a:extLst>
              <a:ext uri="{FF2B5EF4-FFF2-40B4-BE49-F238E27FC236}">
                <a16:creationId xmlns:a16="http://schemas.microsoft.com/office/drawing/2014/main" id="{D540C3A9-7112-6E2B-D446-D4FC6D079839}"/>
              </a:ext>
            </a:extLst>
          </p:cNvPr>
          <p:cNvSpPr txBox="1">
            <a:spLocks/>
          </p:cNvSpPr>
          <p:nvPr/>
        </p:nvSpPr>
        <p:spPr>
          <a:xfrm>
            <a:off x="6276978" y="4437806"/>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Opponent: </a:t>
            </a:r>
          </a:p>
          <a:p>
            <a:r>
              <a:rPr lang="en-GB" dirty="0">
                <a:solidFill>
                  <a:schemeClr val="bg1"/>
                </a:solidFill>
              </a:rPr>
              <a:t>Arvid </a:t>
            </a:r>
            <a:r>
              <a:rPr lang="en-GB" dirty="0" err="1">
                <a:solidFill>
                  <a:schemeClr val="bg1"/>
                </a:solidFill>
              </a:rPr>
              <a:t>Wennerström</a:t>
            </a:r>
            <a:endParaRPr lang="en-GB" dirty="0">
              <a:solidFill>
                <a:schemeClr val="bg1"/>
              </a:solidFill>
            </a:endParaRPr>
          </a:p>
          <a:p>
            <a:endParaRPr lang="en-IT" dirty="0"/>
          </a:p>
        </p:txBody>
      </p:sp>
      <p:sp>
        <p:nvSpPr>
          <p:cNvPr id="21" name="Rubrik 3">
            <a:extLst>
              <a:ext uri="{FF2B5EF4-FFF2-40B4-BE49-F238E27FC236}">
                <a16:creationId xmlns:a16="http://schemas.microsoft.com/office/drawing/2014/main" id="{5EEB5C54-91ED-9476-FA8F-9FC315798FEB}"/>
              </a:ext>
            </a:extLst>
          </p:cNvPr>
          <p:cNvSpPr txBox="1">
            <a:spLocks/>
          </p:cNvSpPr>
          <p:nvPr/>
        </p:nvSpPr>
        <p:spPr>
          <a:xfrm>
            <a:off x="482093" y="963934"/>
            <a:ext cx="5432932" cy="1654175"/>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err="1"/>
              <a:t>IcedHops</a:t>
            </a:r>
            <a:r>
              <a:rPr lang="en-GB" dirty="0"/>
              <a:t>: Reducing Read and Write Latency in an Iceberg-Backed Offline Feature Store</a:t>
            </a:r>
            <a:endParaRPr lang="sv-SE" dirty="0"/>
          </a:p>
        </p:txBody>
      </p:sp>
      <p:sp>
        <p:nvSpPr>
          <p:cNvPr id="22" name="Rubrik 3">
            <a:extLst>
              <a:ext uri="{FF2B5EF4-FFF2-40B4-BE49-F238E27FC236}">
                <a16:creationId xmlns:a16="http://schemas.microsoft.com/office/drawing/2014/main" id="{F5D6E868-ECDE-609C-5C1E-A39B71F55C25}"/>
              </a:ext>
            </a:extLst>
          </p:cNvPr>
          <p:cNvSpPr txBox="1">
            <a:spLocks/>
          </p:cNvSpPr>
          <p:nvPr/>
        </p:nvSpPr>
        <p:spPr>
          <a:xfrm>
            <a:off x="482091" y="3474194"/>
            <a:ext cx="5432932" cy="1654175"/>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2400" b="0" dirty="0">
                <a:solidFill>
                  <a:schemeClr val="accent1"/>
                </a:solidFill>
                <a:latin typeface="+mn-lt"/>
              </a:rPr>
              <a:t>Integrating </a:t>
            </a:r>
            <a:r>
              <a:rPr lang="en-GB" sz="2400" b="0" dirty="0" err="1">
                <a:solidFill>
                  <a:schemeClr val="accent1"/>
                </a:solidFill>
                <a:latin typeface="+mn-lt"/>
              </a:rPr>
              <a:t>HopsFS</a:t>
            </a:r>
            <a:r>
              <a:rPr lang="en-GB" sz="2400" b="0" dirty="0">
                <a:solidFill>
                  <a:schemeClr val="accent1"/>
                </a:solidFill>
                <a:latin typeface="+mn-lt"/>
              </a:rPr>
              <a:t> and </a:t>
            </a:r>
            <a:r>
              <a:rPr lang="en-GB" sz="2400" b="0" dirty="0" err="1">
                <a:solidFill>
                  <a:schemeClr val="accent1"/>
                </a:solidFill>
                <a:latin typeface="+mn-lt"/>
              </a:rPr>
              <a:t>PyIceberg</a:t>
            </a:r>
            <a:r>
              <a:rPr lang="en-GB" sz="2400" b="0" dirty="0">
                <a:solidFill>
                  <a:schemeClr val="accent1"/>
                </a:solidFill>
                <a:latin typeface="+mn-lt"/>
              </a:rPr>
              <a:t> Python library to reduce read and write latency on </a:t>
            </a:r>
            <a:r>
              <a:rPr lang="en-GB" sz="2400" b="0" dirty="0" err="1">
                <a:solidFill>
                  <a:schemeClr val="accent1"/>
                </a:solidFill>
                <a:latin typeface="+mn-lt"/>
              </a:rPr>
              <a:t>Hopsworks</a:t>
            </a:r>
            <a:r>
              <a:rPr lang="en-GB" sz="2400" b="0" dirty="0">
                <a:solidFill>
                  <a:schemeClr val="accent1"/>
                </a:solidFill>
                <a:latin typeface="+mn-lt"/>
              </a:rPr>
              <a:t> offline feature store, with a comparative analysis of alternative solutions</a:t>
            </a:r>
            <a:endParaRPr lang="sv-SE" sz="2400" b="0" dirty="0">
              <a:solidFill>
                <a:schemeClr val="accent1"/>
              </a:solidFill>
              <a:latin typeface="+mn-lt"/>
            </a:endParaRPr>
          </a:p>
        </p:txBody>
      </p:sp>
      <p:sp>
        <p:nvSpPr>
          <p:cNvPr id="2" name="Slide Number Placeholder 1">
            <a:extLst>
              <a:ext uri="{FF2B5EF4-FFF2-40B4-BE49-F238E27FC236}">
                <a16:creationId xmlns:a16="http://schemas.microsoft.com/office/drawing/2014/main" id="{1633E1A0-B55B-81AD-CCB0-B0B935B81E83}"/>
              </a:ext>
            </a:extLst>
          </p:cNvPr>
          <p:cNvSpPr>
            <a:spLocks noGrp="1"/>
          </p:cNvSpPr>
          <p:nvPr>
            <p:ph type="sldNum" sz="quarter" idx="12"/>
          </p:nvPr>
        </p:nvSpPr>
        <p:spPr/>
        <p:txBody>
          <a:bodyPr/>
          <a:lstStyle/>
          <a:p>
            <a:fld id="{B716C8F4-20CD-364A-8A8E-DE130115B178}" type="slidenum">
              <a:rPr lang="sv-SE" smtClean="0"/>
              <a:pPr/>
              <a:t>2</a:t>
            </a:fld>
            <a:endParaRPr lang="sv-SE"/>
          </a:p>
        </p:txBody>
      </p:sp>
    </p:spTree>
    <p:extLst>
      <p:ext uri="{BB962C8B-B14F-4D97-AF65-F5344CB8AC3E}">
        <p14:creationId xmlns:p14="http://schemas.microsoft.com/office/powerpoint/2010/main" val="258944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0A5F-BD6F-3D1C-B0B7-8A3820A3FAE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F7AFB9D-8B1E-0112-BE06-9D743B2049DF}"/>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(4/7)</a:t>
            </a:r>
            <a:endParaRPr lang="en-IT" dirty="0"/>
          </a:p>
        </p:txBody>
      </p:sp>
      <p:sp>
        <p:nvSpPr>
          <p:cNvPr id="9" name="Content Placeholder 8">
            <a:extLst>
              <a:ext uri="{FF2B5EF4-FFF2-40B4-BE49-F238E27FC236}">
                <a16:creationId xmlns:a16="http://schemas.microsoft.com/office/drawing/2014/main" id="{4D77B350-CFBC-72E2-FA28-D9259AECF910}"/>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p>
          <a:p>
            <a:r>
              <a:rPr lang="en-GB" sz="2800" b="1" dirty="0" err="1">
                <a:solidFill>
                  <a:srgbClr val="FFBE00"/>
                </a:solidFill>
              </a:rPr>
              <a:t>HopsFS</a:t>
            </a:r>
            <a:endParaRPr lang="en-GB" sz="2800" b="1" dirty="0">
              <a:solidFill>
                <a:srgbClr val="FFBE00"/>
              </a:solidFill>
            </a:endParaRPr>
          </a:p>
          <a:p>
            <a:r>
              <a:rPr lang="en-GB" sz="2800" i="1" dirty="0" err="1">
                <a:solidFill>
                  <a:srgbClr val="C00000"/>
                </a:solidFill>
              </a:rPr>
              <a:t>HopsFS</a:t>
            </a:r>
            <a:r>
              <a:rPr lang="en-GB" sz="2800" i="1" dirty="0">
                <a:solidFill>
                  <a:srgbClr val="C00000"/>
                </a:solidFill>
              </a:rPr>
              <a:t> + Iceberg</a:t>
            </a: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3BA981AD-52FD-C5A4-88E3-BD7BF32C4291}"/>
              </a:ext>
            </a:extLst>
          </p:cNvPr>
          <p:cNvSpPr>
            <a:spLocks noGrp="1"/>
          </p:cNvSpPr>
          <p:nvPr>
            <p:ph type="sldNum" sz="quarter" idx="12"/>
          </p:nvPr>
        </p:nvSpPr>
        <p:spPr/>
        <p:txBody>
          <a:bodyPr/>
          <a:lstStyle/>
          <a:p>
            <a:fld id="{B716C8F4-20CD-364A-8A8E-DE130115B178}" type="slidenum">
              <a:rPr lang="sv-SE" smtClean="0"/>
              <a:t>20</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8A446030-B1C5-AB95-72E6-47F9735B7720}"/>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7159469-B017-0A34-3F54-99A4FA905A96}"/>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D3E63AF-DEE1-F4BB-6373-5D34914934A0}"/>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37BA1F20-BEBB-8620-E028-45E48750CB6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F071FA40-9F71-6E36-08C0-7F696404F002}"/>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374847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DF25-A530-A382-FCE7-BCEC677F27B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15030B1-4E87-349C-6F83-F4328C69DB6A}"/>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(4/7)</a:t>
            </a:r>
            <a:endParaRPr lang="en-IT" dirty="0"/>
          </a:p>
        </p:txBody>
      </p:sp>
      <p:sp>
        <p:nvSpPr>
          <p:cNvPr id="9" name="Content Placeholder 8">
            <a:extLst>
              <a:ext uri="{FF2B5EF4-FFF2-40B4-BE49-F238E27FC236}">
                <a16:creationId xmlns:a16="http://schemas.microsoft.com/office/drawing/2014/main" id="{F86B6127-4EB8-C441-0E79-F79A95543723}"/>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EF967D3D-26AE-F5B9-35CB-96AF8519CE3B}"/>
              </a:ext>
            </a:extLst>
          </p:cNvPr>
          <p:cNvSpPr>
            <a:spLocks noGrp="1"/>
          </p:cNvSpPr>
          <p:nvPr>
            <p:ph type="sldNum" sz="quarter" idx="12"/>
          </p:nvPr>
        </p:nvSpPr>
        <p:spPr/>
        <p:txBody>
          <a:bodyPr/>
          <a:lstStyle/>
          <a:p>
            <a:fld id="{B716C8F4-20CD-364A-8A8E-DE130115B178}" type="slidenum">
              <a:rPr lang="sv-SE" smtClean="0"/>
              <a:t>21</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5A2FEAC9-8ABF-3C6B-3BDF-E34C7FD44226}"/>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8D10D312-8061-358C-AC04-C43A23C0B3EB}"/>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3F2223D-C904-4F1F-5815-CB76E2ACDCE4}"/>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55847DA9-4BD8-04DC-1AD1-930D0A44171C}"/>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2478E82F-E875-70A2-0DAF-6F1540A24503}"/>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6F09C258-FA8F-3CF5-6E56-2DF07EAEF1F4}"/>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961BDA02-18CE-7F35-CDFA-D5014E7ADD93}"/>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AF3C3F14-012D-E1E5-9EE8-E68F2AEB6061}"/>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6BED73F5-3AFC-BB33-334C-03B32148BBF4}"/>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Tree>
    <p:extLst>
      <p:ext uri="{BB962C8B-B14F-4D97-AF65-F5344CB8AC3E}">
        <p14:creationId xmlns:p14="http://schemas.microsoft.com/office/powerpoint/2010/main" val="220050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6AF5-81C5-A55D-49C7-38BBFA9DAAD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AA0B4B6-A7D3-F678-F102-1EEC9A7686A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(5/7)</a:t>
            </a:r>
            <a:endParaRPr lang="en-IT" dirty="0"/>
          </a:p>
        </p:txBody>
      </p:sp>
      <p:sp>
        <p:nvSpPr>
          <p:cNvPr id="9" name="Content Placeholder 8">
            <a:extLst>
              <a:ext uri="{FF2B5EF4-FFF2-40B4-BE49-F238E27FC236}">
                <a16:creationId xmlns:a16="http://schemas.microsoft.com/office/drawing/2014/main" id="{63D68214-2339-9D73-3F43-3D5458F9F57C}"/>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F7FB6522-0C88-E458-430B-EBB5FD5C29C5}"/>
              </a:ext>
            </a:extLst>
          </p:cNvPr>
          <p:cNvSpPr>
            <a:spLocks noGrp="1"/>
          </p:cNvSpPr>
          <p:nvPr>
            <p:ph type="sldNum" sz="quarter" idx="12"/>
          </p:nvPr>
        </p:nvSpPr>
        <p:spPr/>
        <p:txBody>
          <a:bodyPr/>
          <a:lstStyle/>
          <a:p>
            <a:fld id="{B716C8F4-20CD-364A-8A8E-DE130115B178}" type="slidenum">
              <a:rPr lang="sv-SE" smtClean="0"/>
              <a:t>22</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E9363853-C11B-0982-C9F1-8B0D9317DBBB}"/>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3104BF2-9786-91A5-7D2E-C7D02549A303}"/>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81E8B6A4-CF24-5192-491B-42847C5829A6}"/>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C512D5D-AB8B-F79B-4DA6-AFE4A040B6F1}"/>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C44644A5-AA7B-47CE-56A0-FC3875727149}"/>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72627D85-C50F-70C6-EE8F-0E56EBF9FDE0}"/>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05B706B9-B900-FB15-6514-EF49767AD1B2}"/>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FACCCFBB-99A9-7EE6-81E6-605E200EC902}"/>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12ABF80E-77CA-89A8-DC77-F1E3B028E7C6}"/>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EBF4D70B-78B7-429B-866A-6AB34979B24D}"/>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Tree>
    <p:extLst>
      <p:ext uri="{BB962C8B-B14F-4D97-AF65-F5344CB8AC3E}">
        <p14:creationId xmlns:p14="http://schemas.microsoft.com/office/powerpoint/2010/main" val="1758286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150C-E8B0-698B-D62D-42418D549F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50B6679-4268-412B-1DC8-15C50E5AA0E8}"/>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(5/7)</a:t>
            </a:r>
            <a:endParaRPr lang="en-IT" dirty="0"/>
          </a:p>
        </p:txBody>
      </p:sp>
      <p:sp>
        <p:nvSpPr>
          <p:cNvPr id="9" name="Content Placeholder 8">
            <a:extLst>
              <a:ext uri="{FF2B5EF4-FFF2-40B4-BE49-F238E27FC236}">
                <a16:creationId xmlns:a16="http://schemas.microsoft.com/office/drawing/2014/main" id="{1E09D877-1EE1-7162-7C90-390683D29B56}"/>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0B1503F1-5D88-613A-8E92-158D0BA7894E}"/>
              </a:ext>
            </a:extLst>
          </p:cNvPr>
          <p:cNvSpPr>
            <a:spLocks noGrp="1"/>
          </p:cNvSpPr>
          <p:nvPr>
            <p:ph type="sldNum" sz="quarter" idx="12"/>
          </p:nvPr>
        </p:nvSpPr>
        <p:spPr/>
        <p:txBody>
          <a:bodyPr/>
          <a:lstStyle/>
          <a:p>
            <a:fld id="{B716C8F4-20CD-364A-8A8E-DE130115B178}" type="slidenum">
              <a:rPr lang="sv-SE" smtClean="0"/>
              <a:t>23</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9936B403-0CFF-AEC3-ABEF-C3A7FA9C5217}"/>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2C2A9225-4760-CB99-F08B-2DA01C040565}"/>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B439B80-8722-1674-FE50-D6AAD8385C7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AB14316F-C351-DCB3-CEC1-C08C44FBEC19}"/>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6B4FB762-B597-DA0D-14B1-2A47D3424837}"/>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730CBC09-97BA-C508-72B4-9DE7F7A41F7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1F80415-218A-09DF-0519-900A1DFADDC5}"/>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B677F64D-244D-D0B2-C78D-22887A6B6DEC}"/>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A859672B-1DFA-8E18-2BAC-2776133532BC}"/>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5" name="Rectangle 14">
            <a:extLst>
              <a:ext uri="{FF2B5EF4-FFF2-40B4-BE49-F238E27FC236}">
                <a16:creationId xmlns:a16="http://schemas.microsoft.com/office/drawing/2014/main" id="{74C426DA-C21A-3835-2914-FF5A25D90E5C}"/>
              </a:ext>
            </a:extLst>
          </p:cNvPr>
          <p:cNvSpPr/>
          <p:nvPr/>
        </p:nvSpPr>
        <p:spPr>
          <a:xfrm>
            <a:off x="1243351" y="4979163"/>
            <a:ext cx="5033625"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6" name="Rectangle 15">
            <a:extLst>
              <a:ext uri="{FF2B5EF4-FFF2-40B4-BE49-F238E27FC236}">
                <a16:creationId xmlns:a16="http://schemas.microsoft.com/office/drawing/2014/main" id="{DC0B6183-C1A0-3847-E28F-46F7884C1235}"/>
              </a:ext>
            </a:extLst>
          </p:cNvPr>
          <p:cNvSpPr/>
          <p:nvPr/>
        </p:nvSpPr>
        <p:spPr>
          <a:xfrm>
            <a:off x="6276977" y="2492375"/>
            <a:ext cx="5313360" cy="3652681"/>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8">
            <a:extLst>
              <a:ext uri="{FF2B5EF4-FFF2-40B4-BE49-F238E27FC236}">
                <a16:creationId xmlns:a16="http://schemas.microsoft.com/office/drawing/2014/main" id="{26D3F8A0-1E97-C081-B916-19911078A3E9}"/>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Avro</a:t>
            </a:r>
          </a:p>
          <a:p>
            <a:r>
              <a:rPr lang="en-GB" sz="2800" dirty="0"/>
              <a:t>ORC</a:t>
            </a:r>
          </a:p>
          <a:p>
            <a:r>
              <a:rPr lang="en-GB" sz="2800" b="1" dirty="0"/>
              <a:t>Parquet</a:t>
            </a:r>
          </a:p>
          <a:p>
            <a:endParaRPr lang="en-GB" b="1" dirty="0"/>
          </a:p>
          <a:p>
            <a:endParaRPr lang="en-IT" dirty="0"/>
          </a:p>
        </p:txBody>
      </p:sp>
    </p:spTree>
    <p:extLst>
      <p:ext uri="{BB962C8B-B14F-4D97-AF65-F5344CB8AC3E}">
        <p14:creationId xmlns:p14="http://schemas.microsoft.com/office/powerpoint/2010/main" val="54671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726E-5038-D38F-8353-96EE806283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79E113B-7C03-D978-54AD-212B510B6A5D}"/>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(6/7)</a:t>
            </a:r>
            <a:endParaRPr lang="en-IT" dirty="0"/>
          </a:p>
        </p:txBody>
      </p:sp>
      <p:sp>
        <p:nvSpPr>
          <p:cNvPr id="9" name="Content Placeholder 8">
            <a:extLst>
              <a:ext uri="{FF2B5EF4-FFF2-40B4-BE49-F238E27FC236}">
                <a16:creationId xmlns:a16="http://schemas.microsoft.com/office/drawing/2014/main" id="{DA19E40A-4F5E-E8BC-2EA8-3A13FE82D903}"/>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68342778-DA1B-8494-F863-C0E864269329}"/>
              </a:ext>
            </a:extLst>
          </p:cNvPr>
          <p:cNvSpPr>
            <a:spLocks noGrp="1"/>
          </p:cNvSpPr>
          <p:nvPr>
            <p:ph type="sldNum" sz="quarter" idx="12"/>
          </p:nvPr>
        </p:nvSpPr>
        <p:spPr/>
        <p:txBody>
          <a:bodyPr/>
          <a:lstStyle/>
          <a:p>
            <a:fld id="{B716C8F4-20CD-364A-8A8E-DE130115B178}" type="slidenum">
              <a:rPr lang="sv-SE" smtClean="0"/>
              <a:t>24</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EA14EBA5-1BBB-18A7-BD29-6E9E03A6CE4D}"/>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1DBC7E8-BAB3-4109-8755-683F58FB5070}"/>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2E45130-0CD4-6548-DFC7-8B2354F733AF}"/>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74ABD9AE-1B13-50F8-B7F3-DAE490061156}"/>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FE677339-479B-9AB1-0378-37E430FB5AB2}"/>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AB53FFD4-6739-5EA7-273A-473EDE4BD48D}"/>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BF325434-4206-E5F8-A53C-A092B351D300}"/>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I</a:t>
            </a:r>
            <a:r>
              <a:rPr lang="en-GB" sz="1200" b="1" kern="1200" dirty="0">
                <a:solidFill>
                  <a:srgbClr val="67BAFF"/>
                </a:solidFill>
                <a:effectLst/>
                <a:latin typeface="Figtree" panose="020B0604020202020204" charset="0"/>
                <a:ea typeface="+mn-ea"/>
                <a:cs typeface="+mn-cs"/>
              </a:rPr>
              <a:t>ceberg</a:t>
            </a:r>
            <a:endParaRPr lang="en-GB" sz="1200" dirty="0">
              <a:effectLst/>
            </a:endParaRPr>
          </a:p>
        </p:txBody>
      </p:sp>
      <p:sp>
        <p:nvSpPr>
          <p:cNvPr id="12" name="TextBox 11">
            <a:extLst>
              <a:ext uri="{FF2B5EF4-FFF2-40B4-BE49-F238E27FC236}">
                <a16:creationId xmlns:a16="http://schemas.microsoft.com/office/drawing/2014/main" id="{C051EC93-6F90-115E-9E5F-BB45C5701089}"/>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2D566D4B-8D47-63C4-EF35-F759640DD55E}"/>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F8F3F3CE-CFCE-08F6-79C0-984D83E0712C}"/>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BA1D0331-7BB9-2DEB-4F48-C4DE90FAEF01}"/>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B8C398BF-2A43-F36E-11C7-681DE64EB5A0}"/>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Tree>
    <p:extLst>
      <p:ext uri="{BB962C8B-B14F-4D97-AF65-F5344CB8AC3E}">
        <p14:creationId xmlns:p14="http://schemas.microsoft.com/office/powerpoint/2010/main" val="169175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4976-0B02-A629-7676-04A9D9BD506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BB4580-740E-6E44-EEDE-EBE0A3BA47C0}"/>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(6/7)</a:t>
            </a:r>
            <a:endParaRPr lang="en-IT" dirty="0"/>
          </a:p>
        </p:txBody>
      </p:sp>
      <p:sp>
        <p:nvSpPr>
          <p:cNvPr id="9" name="Content Placeholder 8">
            <a:extLst>
              <a:ext uri="{FF2B5EF4-FFF2-40B4-BE49-F238E27FC236}">
                <a16:creationId xmlns:a16="http://schemas.microsoft.com/office/drawing/2014/main" id="{E7781048-A1C5-4FE5-26EC-93C46F808BED}"/>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5DB39F80-C025-B9C1-F80D-22A5853FDA85}"/>
              </a:ext>
            </a:extLst>
          </p:cNvPr>
          <p:cNvSpPr>
            <a:spLocks noGrp="1"/>
          </p:cNvSpPr>
          <p:nvPr>
            <p:ph type="sldNum" sz="quarter" idx="12"/>
          </p:nvPr>
        </p:nvSpPr>
        <p:spPr/>
        <p:txBody>
          <a:bodyPr/>
          <a:lstStyle/>
          <a:p>
            <a:fld id="{B716C8F4-20CD-364A-8A8E-DE130115B178}" type="slidenum">
              <a:rPr lang="sv-SE" smtClean="0"/>
              <a:t>25</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443694B4-CE18-91CE-B70E-8D9D3A58A5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46AC3548-5ACB-7900-0481-531F3001408F}"/>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44FFD8-D4E6-3E4E-C586-843CC2E427D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7A886FA5-EBA7-0090-3C9E-D58B04277CD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C65992A6-D272-21B8-6D26-A28366277A71}"/>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A3256116-4458-1A35-B907-ECF0025FA16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724C542B-F604-0055-0595-269F3DC5D79C}"/>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5192247A-2C1E-5D46-1E5A-3C8F680E321F}"/>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16F973AB-423E-0546-1F77-229A66E760C9}"/>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6010FF7A-69D6-6D12-3BBA-30412FD98176}"/>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C6D93FFC-8450-DB41-C0BB-0CFC254493B8}"/>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6B2E45FC-57D1-F12F-379C-9A69660E04DB}"/>
              </a:ext>
            </a:extLst>
          </p:cNvPr>
          <p:cNvSpPr/>
          <p:nvPr/>
        </p:nvSpPr>
        <p:spPr>
          <a:xfrm>
            <a:off x="1242482" y="3093169"/>
            <a:ext cx="5034494"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8" name="Rectangle 17">
            <a:extLst>
              <a:ext uri="{FF2B5EF4-FFF2-40B4-BE49-F238E27FC236}">
                <a16:creationId xmlns:a16="http://schemas.microsoft.com/office/drawing/2014/main" id="{28536149-42E9-54A5-4816-BE90609A9BEC}"/>
              </a:ext>
            </a:extLst>
          </p:cNvPr>
          <p:cNvSpPr/>
          <p:nvPr/>
        </p:nvSpPr>
        <p:spPr>
          <a:xfrm>
            <a:off x="6276977" y="2492375"/>
            <a:ext cx="5313360" cy="3652681"/>
          </a:xfrm>
          <a:prstGeom prst="rect">
            <a:avLst/>
          </a:prstGeom>
          <a:solidFill>
            <a:schemeClr val="bg2">
              <a:lumMod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8">
            <a:extLst>
              <a:ext uri="{FF2B5EF4-FFF2-40B4-BE49-F238E27FC236}">
                <a16:creationId xmlns:a16="http://schemas.microsoft.com/office/drawing/2014/main" id="{4533C188-3ECE-6E7B-7D11-845D258CD254}"/>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AWS Athena</a:t>
            </a:r>
          </a:p>
          <a:p>
            <a:r>
              <a:rPr lang="en-GB" sz="2800" dirty="0"/>
              <a:t>Snowflake</a:t>
            </a:r>
          </a:p>
          <a:p>
            <a:r>
              <a:rPr lang="en-GB" sz="2800" dirty="0"/>
              <a:t>Spark</a:t>
            </a:r>
          </a:p>
          <a:p>
            <a:r>
              <a:rPr lang="en-GB" sz="2800" dirty="0"/>
              <a:t>Presto</a:t>
            </a:r>
          </a:p>
          <a:p>
            <a:r>
              <a:rPr lang="en-GB" sz="2800" dirty="0"/>
              <a:t>Trino</a:t>
            </a:r>
          </a:p>
          <a:p>
            <a:r>
              <a:rPr lang="en-GB" sz="2800" dirty="0"/>
              <a:t>Flink</a:t>
            </a:r>
          </a:p>
          <a:p>
            <a:r>
              <a:rPr lang="en-GB" sz="2800" b="1" dirty="0" err="1"/>
              <a:t>DuckDB</a:t>
            </a:r>
            <a:r>
              <a:rPr lang="en-GB" sz="2800" b="1" dirty="0"/>
              <a:t> </a:t>
            </a:r>
            <a:r>
              <a:rPr lang="en-GB" dirty="0"/>
              <a:t>[4,5]</a:t>
            </a:r>
          </a:p>
          <a:p>
            <a:endParaRPr lang="en-GB" b="1" dirty="0"/>
          </a:p>
          <a:p>
            <a:endParaRPr lang="en-IT" dirty="0"/>
          </a:p>
        </p:txBody>
      </p:sp>
      <p:sp>
        <p:nvSpPr>
          <p:cNvPr id="22" name="Footer Placeholder 72">
            <a:extLst>
              <a:ext uri="{FF2B5EF4-FFF2-40B4-BE49-F238E27FC236}">
                <a16:creationId xmlns:a16="http://schemas.microsoft.com/office/drawing/2014/main" id="{DE30EDD5-5B16-671D-835D-D6D4178CEE05}"/>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[4] Khazanchi, 2023. ”Faster reading with DuckDB and Arrow Flight on Hopsworks: benchmark and performances evaluation of offline feature stores”. KTH, Royal Institute of Technology</a:t>
            </a:r>
          </a:p>
          <a:p>
            <a:pPr algn="l"/>
            <a:r>
              <a:rPr lang="sv-SE" dirty="0"/>
              <a:t>[5] Rassveldt, Muhleisen. ”DuckDB: An Embeddable Analytical Database” in Proceedings of the 2019 International Conference on Management of Data, SIGMOD 19..</a:t>
            </a:r>
            <a:endParaRPr lang="sv-SE" dirty="0">
              <a:solidFill>
                <a:schemeClr val="tx1"/>
              </a:solidFill>
            </a:endParaRPr>
          </a:p>
        </p:txBody>
      </p:sp>
    </p:spTree>
    <p:extLst>
      <p:ext uri="{BB962C8B-B14F-4D97-AF65-F5344CB8AC3E}">
        <p14:creationId xmlns:p14="http://schemas.microsoft.com/office/powerpoint/2010/main" val="390929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116B-46B0-C855-1816-867D2A26365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2BF9E20-3A7C-57F0-F975-D7FFFE75D389}"/>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(7/7)</a:t>
            </a:r>
            <a:endParaRPr lang="en-IT" dirty="0"/>
          </a:p>
        </p:txBody>
      </p:sp>
      <p:sp>
        <p:nvSpPr>
          <p:cNvPr id="9" name="Content Placeholder 8">
            <a:extLst>
              <a:ext uri="{FF2B5EF4-FFF2-40B4-BE49-F238E27FC236}">
                <a16:creationId xmlns:a16="http://schemas.microsoft.com/office/drawing/2014/main" id="{C0ED3880-0E1F-C1E7-C47C-7B27853BDC29}"/>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3AFA15A2-0C89-9A99-2DF4-1AE2B61D8D99}"/>
              </a:ext>
            </a:extLst>
          </p:cNvPr>
          <p:cNvSpPr>
            <a:spLocks noGrp="1"/>
          </p:cNvSpPr>
          <p:nvPr>
            <p:ph type="sldNum" sz="quarter" idx="12"/>
          </p:nvPr>
        </p:nvSpPr>
        <p:spPr/>
        <p:txBody>
          <a:bodyPr/>
          <a:lstStyle/>
          <a:p>
            <a:fld id="{B716C8F4-20CD-364A-8A8E-DE130115B178}" type="slidenum">
              <a:rPr lang="sv-SE" smtClean="0"/>
              <a:t>26</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2EBFF233-561E-52B9-AA9E-5CAD20F42BFE}"/>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074292E1-71BC-DC8E-20F9-6C1FEC879838}"/>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AFFCBBD-2555-2209-3B44-F66BECC7D9B8}"/>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108C6828-6DA3-B53D-9F38-3E3D04743188}"/>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73D89BAE-AFD8-9E61-7961-96D9A1BD94BF}"/>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9480541D-37F5-F95B-994E-5321883EFA74}"/>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2CB94D10-B5B6-901D-98F0-D4F9AA1C954F}"/>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9ADAB8D1-81FB-ED1F-EDB4-F9520DA17D9C}"/>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FE804609-9959-342F-2EBD-9F87FE574DEC}"/>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1E29973E-7EE9-ED8B-83A6-22421A0A7720}"/>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B10A352F-D282-E7E7-3BB0-26CECB1840E3}"/>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3434FC88-2167-366B-74EB-C0D81035A18D}"/>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7" name="TextBox 16">
            <a:extLst>
              <a:ext uri="{FF2B5EF4-FFF2-40B4-BE49-F238E27FC236}">
                <a16:creationId xmlns:a16="http://schemas.microsoft.com/office/drawing/2014/main" id="{A916F02C-02D5-0DD1-E5D7-4191DBFFAF88}"/>
              </a:ext>
            </a:extLst>
          </p:cNvPr>
          <p:cNvSpPr txBox="1"/>
          <p:nvPr/>
        </p:nvSpPr>
        <p:spPr>
          <a:xfrm>
            <a:off x="4927600" y="3220720"/>
            <a:ext cx="1053738" cy="276999"/>
          </a:xfrm>
          <a:prstGeom prst="rect">
            <a:avLst/>
          </a:prstGeom>
          <a:noFill/>
        </p:spPr>
        <p:txBody>
          <a:bodyPr wrap="square" rtlCol="0">
            <a:spAutoFit/>
          </a:bodyPr>
          <a:lstStyle/>
          <a:p>
            <a:r>
              <a:rPr lang="en-GB" sz="1200" b="1" dirty="0" err="1">
                <a:solidFill>
                  <a:schemeClr val="bg2">
                    <a:lumMod val="50000"/>
                  </a:schemeClr>
                </a:solidFill>
              </a:rPr>
              <a:t>DuckDB</a:t>
            </a:r>
            <a:endParaRPr lang="en-GB" sz="1200" dirty="0">
              <a:solidFill>
                <a:schemeClr val="bg2">
                  <a:lumMod val="50000"/>
                </a:schemeClr>
              </a:solidFill>
            </a:endParaRPr>
          </a:p>
        </p:txBody>
      </p:sp>
      <p:sp>
        <p:nvSpPr>
          <p:cNvPr id="18" name="Rectangle 17">
            <a:extLst>
              <a:ext uri="{FF2B5EF4-FFF2-40B4-BE49-F238E27FC236}">
                <a16:creationId xmlns:a16="http://schemas.microsoft.com/office/drawing/2014/main" id="{3CD87F06-FB70-3C84-E571-2055C9147EF3}"/>
              </a:ext>
            </a:extLst>
          </p:cNvPr>
          <p:cNvSpPr/>
          <p:nvPr/>
        </p:nvSpPr>
        <p:spPr>
          <a:xfrm>
            <a:off x="3956072" y="3721013"/>
            <a:ext cx="1697968"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1934073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8423A-772C-91E8-8852-C0299F48F22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87FBA45-B573-8358-7C86-2EEE357C9CB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(7/7)</a:t>
            </a:r>
            <a:endParaRPr lang="en-IT" dirty="0"/>
          </a:p>
        </p:txBody>
      </p:sp>
      <p:sp>
        <p:nvSpPr>
          <p:cNvPr id="9" name="Content Placeholder 8">
            <a:extLst>
              <a:ext uri="{FF2B5EF4-FFF2-40B4-BE49-F238E27FC236}">
                <a16:creationId xmlns:a16="http://schemas.microsoft.com/office/drawing/2014/main" id="{5C021A3B-0F67-83CF-A91D-176B90094124}"/>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964C433D-D852-748C-1AEF-DB35AAE8ADDC}"/>
              </a:ext>
            </a:extLst>
          </p:cNvPr>
          <p:cNvSpPr>
            <a:spLocks noGrp="1"/>
          </p:cNvSpPr>
          <p:nvPr>
            <p:ph type="sldNum" sz="quarter" idx="12"/>
          </p:nvPr>
        </p:nvSpPr>
        <p:spPr/>
        <p:txBody>
          <a:bodyPr/>
          <a:lstStyle/>
          <a:p>
            <a:fld id="{B716C8F4-20CD-364A-8A8E-DE130115B178}" type="slidenum">
              <a:rPr lang="sv-SE" smtClean="0"/>
              <a:t>27</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BB5B42B5-AE55-221C-C845-47F43E2FD6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CF68EAE6-8F9C-304E-F233-5508E6D70E2A}"/>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A71C8F6-694A-CDA2-417A-80D02294DF75}"/>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C1040A8-2BBB-464C-3BE5-7BBDD6D58495}"/>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B6B26CB9-16FC-E869-8691-A1259D5BE2C6}"/>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DD2311AB-0D22-DE6B-80F7-8F33550320CE}"/>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6E26419-5520-AD50-C510-E8784629029D}"/>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8BDDF6C3-785B-2484-C7A5-9B965465F4E9}"/>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06A0EFA7-9542-4968-5EBB-05E4411DB140}"/>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32F7FA47-998E-F058-7C05-FB6FF9B74B10}"/>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6EC88322-4200-73F6-3C6E-075770985CD1}"/>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B4132564-F258-A685-D134-7576187CFD74}"/>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7" name="TextBox 16">
            <a:extLst>
              <a:ext uri="{FF2B5EF4-FFF2-40B4-BE49-F238E27FC236}">
                <a16:creationId xmlns:a16="http://schemas.microsoft.com/office/drawing/2014/main" id="{84D642A5-3E75-BD8F-63EE-B5A845A0B394}"/>
              </a:ext>
            </a:extLst>
          </p:cNvPr>
          <p:cNvSpPr txBox="1"/>
          <p:nvPr/>
        </p:nvSpPr>
        <p:spPr>
          <a:xfrm>
            <a:off x="4927600" y="3220720"/>
            <a:ext cx="1053738" cy="276999"/>
          </a:xfrm>
          <a:prstGeom prst="rect">
            <a:avLst/>
          </a:prstGeom>
          <a:noFill/>
        </p:spPr>
        <p:txBody>
          <a:bodyPr wrap="square" rtlCol="0">
            <a:spAutoFit/>
          </a:bodyPr>
          <a:lstStyle/>
          <a:p>
            <a:r>
              <a:rPr lang="en-GB" sz="1200" b="1" dirty="0" err="1">
                <a:solidFill>
                  <a:schemeClr val="bg2">
                    <a:lumMod val="50000"/>
                  </a:schemeClr>
                </a:solidFill>
              </a:rPr>
              <a:t>DuckDB</a:t>
            </a:r>
            <a:endParaRPr lang="en-GB" sz="1200" dirty="0">
              <a:solidFill>
                <a:schemeClr val="bg2">
                  <a:lumMod val="50000"/>
                </a:schemeClr>
              </a:solidFill>
            </a:endParaRPr>
          </a:p>
        </p:txBody>
      </p:sp>
      <p:sp>
        <p:nvSpPr>
          <p:cNvPr id="18" name="Rectangle 17">
            <a:extLst>
              <a:ext uri="{FF2B5EF4-FFF2-40B4-BE49-F238E27FC236}">
                <a16:creationId xmlns:a16="http://schemas.microsoft.com/office/drawing/2014/main" id="{224BF123-6FED-BCA6-5608-C50E2896613B}"/>
              </a:ext>
            </a:extLst>
          </p:cNvPr>
          <p:cNvSpPr/>
          <p:nvPr/>
        </p:nvSpPr>
        <p:spPr>
          <a:xfrm>
            <a:off x="3956072" y="3721013"/>
            <a:ext cx="2320904"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9" name="Rectangle 18">
            <a:extLst>
              <a:ext uri="{FF2B5EF4-FFF2-40B4-BE49-F238E27FC236}">
                <a16:creationId xmlns:a16="http://schemas.microsoft.com/office/drawing/2014/main" id="{FB159EF3-26C2-68F2-8544-73937CD83195}"/>
              </a:ext>
            </a:extLst>
          </p:cNvPr>
          <p:cNvSpPr/>
          <p:nvPr/>
        </p:nvSpPr>
        <p:spPr>
          <a:xfrm>
            <a:off x="6276977" y="2492375"/>
            <a:ext cx="5313360" cy="3652681"/>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8">
            <a:extLst>
              <a:ext uri="{FF2B5EF4-FFF2-40B4-BE49-F238E27FC236}">
                <a16:creationId xmlns:a16="http://schemas.microsoft.com/office/drawing/2014/main" id="{05E1B94E-B3BF-3E07-965D-31E013140341}"/>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REST</a:t>
            </a:r>
          </a:p>
          <a:p>
            <a:r>
              <a:rPr lang="en-GB" sz="2800" dirty="0"/>
              <a:t>AWS Glue</a:t>
            </a:r>
          </a:p>
          <a:p>
            <a:r>
              <a:rPr lang="en-GB" sz="2800" dirty="0"/>
              <a:t>AWS DynamoDB</a:t>
            </a:r>
          </a:p>
          <a:p>
            <a:r>
              <a:rPr lang="en-GB" sz="2800" dirty="0"/>
              <a:t>Hive MS</a:t>
            </a:r>
          </a:p>
          <a:p>
            <a:r>
              <a:rPr lang="en-GB" sz="2800" b="1" dirty="0"/>
              <a:t>SQL </a:t>
            </a:r>
            <a:r>
              <a:rPr lang="en-GB" sz="2800" b="1" dirty="0" err="1"/>
              <a:t>Catalog</a:t>
            </a:r>
            <a:endParaRPr lang="en-GB" sz="2800" b="1" dirty="0"/>
          </a:p>
          <a:p>
            <a:endParaRPr lang="en-GB" b="1" dirty="0"/>
          </a:p>
          <a:p>
            <a:endParaRPr lang="en-IT" dirty="0"/>
          </a:p>
        </p:txBody>
      </p:sp>
    </p:spTree>
    <p:extLst>
      <p:ext uri="{BB962C8B-B14F-4D97-AF65-F5344CB8AC3E}">
        <p14:creationId xmlns:p14="http://schemas.microsoft.com/office/powerpoint/2010/main" val="88219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E8365-D07C-AF29-D9F4-B81A08C3EEC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53F0E88-7F49-8EE3-E54A-5C0A93D3BA52}"/>
              </a:ext>
            </a:extLst>
          </p:cNvPr>
          <p:cNvSpPr>
            <a:spLocks noGrp="1"/>
          </p:cNvSpPr>
          <p:nvPr>
            <p:ph type="title"/>
          </p:nvPr>
        </p:nvSpPr>
        <p:spPr/>
        <p:txBody>
          <a:bodyPr/>
          <a:lstStyle/>
          <a:p>
            <a:r>
              <a:rPr lang="en-IT" dirty="0"/>
              <a:t>System evaluation</a:t>
            </a:r>
            <a:r>
              <a:rPr lang="en-GB" dirty="0"/>
              <a:t>s</a:t>
            </a:r>
            <a:r>
              <a:rPr lang="en-IT" dirty="0"/>
              <a:t> – </a:t>
            </a:r>
            <a:r>
              <a:rPr lang="en-GB" dirty="0"/>
              <a:t>Experiments</a:t>
            </a:r>
            <a:endParaRPr lang="en-IT" dirty="0"/>
          </a:p>
        </p:txBody>
      </p:sp>
      <p:sp>
        <p:nvSpPr>
          <p:cNvPr id="9" name="Content Placeholder 8">
            <a:extLst>
              <a:ext uri="{FF2B5EF4-FFF2-40B4-BE49-F238E27FC236}">
                <a16:creationId xmlns:a16="http://schemas.microsoft.com/office/drawing/2014/main" id="{0A95B3F9-F9B0-CCC1-86B0-C5A02BD6FEEA}"/>
              </a:ext>
            </a:extLst>
          </p:cNvPr>
          <p:cNvSpPr>
            <a:spLocks noGrp="1"/>
          </p:cNvSpPr>
          <p:nvPr>
            <p:ph idx="1"/>
          </p:nvPr>
        </p:nvSpPr>
        <p:spPr>
          <a:xfrm>
            <a:off x="600075" y="1940328"/>
            <a:ext cx="5314950" cy="4453808"/>
          </a:xfrm>
        </p:spPr>
        <p:txBody>
          <a:bodyPr/>
          <a:lstStyle/>
          <a:p>
            <a:r>
              <a:rPr lang="en-GB" sz="2800" b="1" dirty="0">
                <a:solidFill>
                  <a:schemeClr val="accent2"/>
                </a:solidFill>
              </a:rPr>
              <a:t>Repetitions: </a:t>
            </a:r>
          </a:p>
          <a:p>
            <a:pPr lvl="1"/>
            <a:r>
              <a:rPr lang="en-GB" sz="2400" dirty="0"/>
              <a:t>50 times each table, for each operation, for each system</a:t>
            </a:r>
          </a:p>
          <a:p>
            <a:pPr lvl="1"/>
            <a:endParaRPr lang="en-GB" sz="2400" b="1" dirty="0"/>
          </a:p>
          <a:p>
            <a:r>
              <a:rPr lang="en-GB" sz="2800" b="1" dirty="0">
                <a:solidFill>
                  <a:schemeClr val="accent2"/>
                </a:solidFill>
              </a:rPr>
              <a:t>Isolation:</a:t>
            </a:r>
          </a:p>
          <a:p>
            <a:pPr lvl="1"/>
            <a:r>
              <a:rPr lang="en-GB" sz="2400" dirty="0"/>
              <a:t>Reset at each repetition</a:t>
            </a:r>
          </a:p>
        </p:txBody>
      </p:sp>
      <p:sp>
        <p:nvSpPr>
          <p:cNvPr id="3" name="Slide Number Placeholder 2">
            <a:extLst>
              <a:ext uri="{FF2B5EF4-FFF2-40B4-BE49-F238E27FC236}">
                <a16:creationId xmlns:a16="http://schemas.microsoft.com/office/drawing/2014/main" id="{A3398ABE-9ED4-76A4-5AA8-36D1EEC7B7D8}"/>
              </a:ext>
            </a:extLst>
          </p:cNvPr>
          <p:cNvSpPr>
            <a:spLocks noGrp="1"/>
          </p:cNvSpPr>
          <p:nvPr>
            <p:ph type="sldNum" sz="quarter" idx="12"/>
          </p:nvPr>
        </p:nvSpPr>
        <p:spPr/>
        <p:txBody>
          <a:bodyPr/>
          <a:lstStyle/>
          <a:p>
            <a:fld id="{B716C8F4-20CD-364A-8A8E-DE130115B178}" type="slidenum">
              <a:rPr lang="sv-SE" smtClean="0"/>
              <a:t>28</a:t>
            </a:fld>
            <a:endParaRPr lang="sv-SE"/>
          </a:p>
        </p:txBody>
      </p:sp>
      <p:sp>
        <p:nvSpPr>
          <p:cNvPr id="5" name="Content Placeholder 8">
            <a:extLst>
              <a:ext uri="{FF2B5EF4-FFF2-40B4-BE49-F238E27FC236}">
                <a16:creationId xmlns:a16="http://schemas.microsoft.com/office/drawing/2014/main" id="{C6C47462-1AD4-AB7B-247D-A22693B3ED5B}"/>
              </a:ext>
            </a:extLst>
          </p:cNvPr>
          <p:cNvSpPr txBox="1">
            <a:spLocks/>
          </p:cNvSpPr>
          <p:nvPr/>
        </p:nvSpPr>
        <p:spPr>
          <a:xfrm>
            <a:off x="6275388" y="1940328"/>
            <a:ext cx="5314950" cy="4453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rtl="0" eaLnBrk="1" latinLnBrk="0" hangingPunct="1">
              <a:lnSpc>
                <a:spcPct val="90000"/>
              </a:lnSpc>
              <a:spcBef>
                <a:spcPts val="1000"/>
              </a:spcBef>
              <a:buClr>
                <a:schemeClr val="accent1"/>
              </a:buClr>
              <a:buSzPts val="2800"/>
              <a:buFont typeface="Arial" panose="020B0604020202020204" pitchFamily="34" charset="0"/>
              <a:buChar char="•"/>
            </a:pPr>
            <a:r>
              <a:rPr lang="en-GB" sz="2800" b="1" kern="1200" dirty="0">
                <a:solidFill>
                  <a:schemeClr val="accent2"/>
                </a:solidFill>
                <a:effectLst/>
                <a:latin typeface="Figtree" panose="020B0604020202020204" charset="0"/>
                <a:ea typeface="+mn-ea"/>
                <a:cs typeface="+mn-cs"/>
              </a:rPr>
              <a:t>Timings: </a:t>
            </a:r>
            <a:endParaRPr lang="en-GB" sz="2800" b="1" dirty="0">
              <a:solidFill>
                <a:schemeClr val="accent2"/>
              </a:solidFill>
              <a:effectLst/>
            </a:endParaRPr>
          </a:p>
          <a:p>
            <a:pPr marL="685800" indent="-228600" algn="l" rtl="0" eaLnBrk="1" latinLnBrk="0" hangingPunct="1">
              <a:lnSpc>
                <a:spcPct val="90000"/>
              </a:lnSpc>
              <a:spcBef>
                <a:spcPts val="500"/>
              </a:spcBef>
            </a:pPr>
            <a:r>
              <a:rPr lang="en-GB" sz="2400" kern="1200" dirty="0">
                <a:solidFill>
                  <a:srgbClr val="000000"/>
                </a:solidFill>
                <a:effectLst/>
                <a:latin typeface="Figtree" panose="020B0604020202020204" charset="0"/>
                <a:ea typeface="+mn-ea"/>
                <a:cs typeface="+mn-cs"/>
              </a:rPr>
              <a:t>Python librarie</a:t>
            </a:r>
            <a:r>
              <a:rPr lang="en-GB" sz="2400" dirty="0">
                <a:solidFill>
                  <a:srgbClr val="000000"/>
                </a:solidFill>
                <a:latin typeface="Figtree" panose="020B0604020202020204" charset="0"/>
              </a:rPr>
              <a:t>s time and </a:t>
            </a:r>
            <a:r>
              <a:rPr lang="en-GB" sz="2400" dirty="0" err="1">
                <a:solidFill>
                  <a:srgbClr val="000000"/>
                </a:solidFill>
                <a:latin typeface="Figtree" panose="020B0604020202020204" charset="0"/>
              </a:rPr>
              <a:t>timeit</a:t>
            </a:r>
            <a:endParaRPr lang="en-GB" sz="2400" kern="1200" dirty="0">
              <a:solidFill>
                <a:srgbClr val="000000"/>
              </a:solidFill>
              <a:effectLst/>
              <a:latin typeface="Figtree" panose="020B0604020202020204" charset="0"/>
              <a:ea typeface="+mn-ea"/>
              <a:cs typeface="+mn-cs"/>
            </a:endParaRPr>
          </a:p>
          <a:p>
            <a:pPr marL="685800" indent="-228600" algn="l" rtl="0" eaLnBrk="1" latinLnBrk="0" hangingPunct="1">
              <a:lnSpc>
                <a:spcPct val="90000"/>
              </a:lnSpc>
              <a:spcBef>
                <a:spcPts val="500"/>
              </a:spcBef>
            </a:pPr>
            <a:endParaRPr lang="en-GB" sz="2400" dirty="0">
              <a:effectLst/>
            </a:endParaRPr>
          </a:p>
          <a:p>
            <a:pPr marL="685800" indent="-228600" algn="l" rtl="0" eaLnBrk="1" latinLnBrk="0" hangingPunct="1">
              <a:lnSpc>
                <a:spcPct val="90000"/>
              </a:lnSpc>
              <a:spcBef>
                <a:spcPts val="500"/>
              </a:spcBef>
            </a:pPr>
            <a:endParaRPr lang="en-GB" sz="2400" dirty="0">
              <a:effectLst/>
            </a:endParaRPr>
          </a:p>
          <a:p>
            <a:pPr marL="228600" indent="-228600" algn="l" rtl="0" eaLnBrk="1" latinLnBrk="0" hangingPunct="1">
              <a:lnSpc>
                <a:spcPct val="90000"/>
              </a:lnSpc>
              <a:spcBef>
                <a:spcPts val="1000"/>
              </a:spcBef>
            </a:pPr>
            <a:r>
              <a:rPr lang="en-GB" sz="2800" b="1" dirty="0">
                <a:solidFill>
                  <a:schemeClr val="accent2"/>
                </a:solidFill>
                <a:latin typeface="Figtree" panose="020B0604020202020204" charset="0"/>
              </a:rPr>
              <a:t>Direct/Calculated</a:t>
            </a:r>
            <a:r>
              <a:rPr lang="en-GB" sz="2800" b="1" kern="1200" dirty="0">
                <a:solidFill>
                  <a:schemeClr val="accent2"/>
                </a:solidFill>
                <a:effectLst/>
                <a:latin typeface="Figtree" panose="020B0604020202020204" charset="0"/>
                <a:ea typeface="+mn-ea"/>
                <a:cs typeface="+mn-cs"/>
              </a:rPr>
              <a:t>: </a:t>
            </a:r>
            <a:endParaRPr lang="en-GB" sz="2800" b="1" dirty="0">
              <a:solidFill>
                <a:schemeClr val="accent2"/>
              </a:solidFill>
              <a:effectLst/>
            </a:endParaRPr>
          </a:p>
          <a:p>
            <a:pPr marL="685800" indent="-228600" algn="l" rtl="0" eaLnBrk="1" latinLnBrk="0" hangingPunct="1">
              <a:lnSpc>
                <a:spcPct val="90000"/>
              </a:lnSpc>
              <a:spcBef>
                <a:spcPts val="500"/>
              </a:spcBef>
            </a:pPr>
            <a:r>
              <a:rPr lang="en-GB" sz="2400" dirty="0">
                <a:solidFill>
                  <a:srgbClr val="000000"/>
                </a:solidFill>
                <a:latin typeface="Figtree" panose="020B0604020202020204" charset="0"/>
              </a:rPr>
              <a:t>Latency was measure directly</a:t>
            </a:r>
          </a:p>
          <a:p>
            <a:pPr marL="685800" indent="-228600" algn="l" rtl="0" eaLnBrk="1" latinLnBrk="0" hangingPunct="1">
              <a:lnSpc>
                <a:spcPct val="90000"/>
              </a:lnSpc>
              <a:spcBef>
                <a:spcPts val="500"/>
              </a:spcBef>
            </a:pPr>
            <a:r>
              <a:rPr lang="en-GB" sz="2400" dirty="0">
                <a:solidFill>
                  <a:srgbClr val="000000"/>
                </a:solidFill>
                <a:effectLst/>
                <a:latin typeface="Figtree" panose="020B0604020202020204" charset="0"/>
              </a:rPr>
              <a:t>Throughput was calculated</a:t>
            </a:r>
            <a:endParaRPr lang="en-GB" sz="2400" dirty="0">
              <a:effectLst/>
            </a:endParaRPr>
          </a:p>
        </p:txBody>
      </p:sp>
    </p:spTree>
    <p:extLst>
      <p:ext uri="{BB962C8B-B14F-4D97-AF65-F5344CB8AC3E}">
        <p14:creationId xmlns:p14="http://schemas.microsoft.com/office/powerpoint/2010/main" val="1559194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D700-5270-CFE3-D052-B6C0C2AF0E6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A9138B-35E4-983E-0583-D4CD7443CFA5}"/>
              </a:ext>
            </a:extLst>
          </p:cNvPr>
          <p:cNvSpPr>
            <a:spLocks noGrp="1"/>
          </p:cNvSpPr>
          <p:nvPr>
            <p:ph type="title"/>
          </p:nvPr>
        </p:nvSpPr>
        <p:spPr/>
        <p:txBody>
          <a:bodyPr/>
          <a:lstStyle/>
          <a:p>
            <a:r>
              <a:rPr lang="en-IT" dirty="0"/>
              <a:t>Results – </a:t>
            </a:r>
            <a:r>
              <a:rPr lang="en-GB" dirty="0"/>
              <a:t>Consideration</a:t>
            </a:r>
            <a:endParaRPr lang="en-IT" dirty="0"/>
          </a:p>
        </p:txBody>
      </p:sp>
      <p:pic>
        <p:nvPicPr>
          <p:cNvPr id="5" name="Picture 4">
            <a:extLst>
              <a:ext uri="{FF2B5EF4-FFF2-40B4-BE49-F238E27FC236}">
                <a16:creationId xmlns:a16="http://schemas.microsoft.com/office/drawing/2014/main" id="{D4564829-BAF3-1445-334E-9F16430A50BA}"/>
              </a:ext>
            </a:extLst>
          </p:cNvPr>
          <p:cNvPicPr>
            <a:picLocks noChangeAspect="1"/>
          </p:cNvPicPr>
          <p:nvPr/>
        </p:nvPicPr>
        <p:blipFill>
          <a:blip r:embed="rId3"/>
          <a:srcRect t="3500" b="-1898"/>
          <a:stretch/>
        </p:blipFill>
        <p:spPr>
          <a:xfrm>
            <a:off x="1564886" y="1919287"/>
            <a:ext cx="5844678" cy="4337546"/>
          </a:xfrm>
          <a:prstGeom prst="rect">
            <a:avLst/>
          </a:prstGeom>
        </p:spPr>
      </p:pic>
      <p:sp>
        <p:nvSpPr>
          <p:cNvPr id="10" name="Slide Number Placeholder 9">
            <a:extLst>
              <a:ext uri="{FF2B5EF4-FFF2-40B4-BE49-F238E27FC236}">
                <a16:creationId xmlns:a16="http://schemas.microsoft.com/office/drawing/2014/main" id="{1308C601-4C8A-F78C-2F37-DCF3B4CD647F}"/>
              </a:ext>
            </a:extLst>
          </p:cNvPr>
          <p:cNvSpPr>
            <a:spLocks noGrp="1"/>
          </p:cNvSpPr>
          <p:nvPr>
            <p:ph type="sldNum" sz="quarter" idx="12"/>
          </p:nvPr>
        </p:nvSpPr>
        <p:spPr/>
        <p:txBody>
          <a:bodyPr/>
          <a:lstStyle/>
          <a:p>
            <a:fld id="{B716C8F4-20CD-364A-8A8E-DE130115B178}" type="slidenum">
              <a:rPr lang="sv-SE" smtClean="0"/>
              <a:t>29</a:t>
            </a:fld>
            <a:endParaRPr lang="sv-SE"/>
          </a:p>
        </p:txBody>
      </p:sp>
      <p:sp>
        <p:nvSpPr>
          <p:cNvPr id="2" name="Rectangle 1">
            <a:extLst>
              <a:ext uri="{FF2B5EF4-FFF2-40B4-BE49-F238E27FC236}">
                <a16:creationId xmlns:a16="http://schemas.microsoft.com/office/drawing/2014/main" id="{6A780B83-F93B-81C9-FD17-BBA1A6D7C374}"/>
              </a:ext>
            </a:extLst>
          </p:cNvPr>
          <p:cNvSpPr/>
          <p:nvPr/>
        </p:nvSpPr>
        <p:spPr>
          <a:xfrm>
            <a:off x="2322196" y="2278080"/>
            <a:ext cx="5003358" cy="344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95760511-F797-3C64-94D5-C81FACFFC6E4}"/>
              </a:ext>
            </a:extLst>
          </p:cNvPr>
          <p:cNvSpPr/>
          <p:nvPr/>
        </p:nvSpPr>
        <p:spPr>
          <a:xfrm>
            <a:off x="1484077" y="2048719"/>
            <a:ext cx="1053296" cy="387751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B7537169-3237-A8A4-9A0D-4070882B0E50}"/>
              </a:ext>
            </a:extLst>
          </p:cNvPr>
          <p:cNvSpPr txBox="1"/>
          <p:nvPr/>
        </p:nvSpPr>
        <p:spPr>
          <a:xfrm>
            <a:off x="7653614" y="2268638"/>
            <a:ext cx="2573337"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Log-scale</a:t>
            </a:r>
          </a:p>
          <a:p>
            <a:pPr marL="285750" indent="-285750">
              <a:buFont typeface="Arial" panose="020B0604020202020204" pitchFamily="34" charset="0"/>
              <a:buChar char="•"/>
            </a:pPr>
            <a:r>
              <a:rPr lang="en-GB" sz="2800" dirty="0"/>
              <a:t>Latency only</a:t>
            </a:r>
          </a:p>
        </p:txBody>
      </p:sp>
    </p:spTree>
    <p:extLst>
      <p:ext uri="{BB962C8B-B14F-4D97-AF65-F5344CB8AC3E}">
        <p14:creationId xmlns:p14="http://schemas.microsoft.com/office/powerpoint/2010/main" val="155236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4E46B-B7A2-C9BB-66D5-A28534763534}"/>
              </a:ext>
            </a:extLst>
          </p:cNvPr>
          <p:cNvSpPr>
            <a:spLocks noGrp="1"/>
          </p:cNvSpPr>
          <p:nvPr>
            <p:ph type="sldNum" sz="quarter" idx="12"/>
          </p:nvPr>
        </p:nvSpPr>
        <p:spPr/>
        <p:txBody>
          <a:bodyPr/>
          <a:lstStyle/>
          <a:p>
            <a:fld id="{B716C8F4-20CD-364A-8A8E-DE130115B178}" type="slidenum">
              <a:rPr lang="sv-SE" smtClean="0"/>
              <a:pPr/>
              <a:t>3</a:t>
            </a:fld>
            <a:endParaRPr lang="sv-SE"/>
          </a:p>
        </p:txBody>
      </p:sp>
      <p:sp>
        <p:nvSpPr>
          <p:cNvPr id="3" name="Text Placeholder 2">
            <a:extLst>
              <a:ext uri="{FF2B5EF4-FFF2-40B4-BE49-F238E27FC236}">
                <a16:creationId xmlns:a16="http://schemas.microsoft.com/office/drawing/2014/main" id="{9F3021E9-7F8A-6003-C2D5-95B4267A5523}"/>
              </a:ext>
            </a:extLst>
          </p:cNvPr>
          <p:cNvSpPr>
            <a:spLocks noGrp="1"/>
          </p:cNvSpPr>
          <p:nvPr>
            <p:ph type="body" sz="quarter" idx="13"/>
          </p:nvPr>
        </p:nvSpPr>
        <p:spPr/>
        <p:txBody>
          <a:bodyPr/>
          <a:lstStyle/>
          <a:p>
            <a:r>
              <a:rPr lang="en-GB" dirty="0"/>
              <a:t>01</a:t>
            </a:r>
          </a:p>
        </p:txBody>
      </p:sp>
      <p:sp>
        <p:nvSpPr>
          <p:cNvPr id="4" name="Text Placeholder 3">
            <a:extLst>
              <a:ext uri="{FF2B5EF4-FFF2-40B4-BE49-F238E27FC236}">
                <a16:creationId xmlns:a16="http://schemas.microsoft.com/office/drawing/2014/main" id="{A6502FCC-89D7-1D3E-37B5-3F4C5502F681}"/>
              </a:ext>
            </a:extLst>
          </p:cNvPr>
          <p:cNvSpPr>
            <a:spLocks noGrp="1"/>
          </p:cNvSpPr>
          <p:nvPr>
            <p:ph type="body" sz="quarter" idx="14"/>
          </p:nvPr>
        </p:nvSpPr>
        <p:spPr/>
        <p:txBody>
          <a:bodyPr/>
          <a:lstStyle/>
          <a:p>
            <a:r>
              <a:rPr lang="en-GB" dirty="0"/>
              <a:t>02</a:t>
            </a:r>
          </a:p>
        </p:txBody>
      </p:sp>
      <p:sp>
        <p:nvSpPr>
          <p:cNvPr id="5" name="Text Placeholder 4">
            <a:extLst>
              <a:ext uri="{FF2B5EF4-FFF2-40B4-BE49-F238E27FC236}">
                <a16:creationId xmlns:a16="http://schemas.microsoft.com/office/drawing/2014/main" id="{C885617C-F40E-FD9C-42FF-E1FB0C2CB02F}"/>
              </a:ext>
            </a:extLst>
          </p:cNvPr>
          <p:cNvSpPr>
            <a:spLocks noGrp="1"/>
          </p:cNvSpPr>
          <p:nvPr>
            <p:ph type="body" sz="quarter" idx="15"/>
          </p:nvPr>
        </p:nvSpPr>
        <p:spPr/>
        <p:txBody>
          <a:bodyPr/>
          <a:lstStyle/>
          <a:p>
            <a:r>
              <a:rPr lang="en-GB" dirty="0"/>
              <a:t>03</a:t>
            </a:r>
          </a:p>
        </p:txBody>
      </p:sp>
      <p:sp>
        <p:nvSpPr>
          <p:cNvPr id="6" name="Text Placeholder 5">
            <a:extLst>
              <a:ext uri="{FF2B5EF4-FFF2-40B4-BE49-F238E27FC236}">
                <a16:creationId xmlns:a16="http://schemas.microsoft.com/office/drawing/2014/main" id="{1217FDFE-3E52-50DF-7049-8DBF78AEA7DD}"/>
              </a:ext>
            </a:extLst>
          </p:cNvPr>
          <p:cNvSpPr>
            <a:spLocks noGrp="1"/>
          </p:cNvSpPr>
          <p:nvPr>
            <p:ph type="body" sz="quarter" idx="16"/>
          </p:nvPr>
        </p:nvSpPr>
        <p:spPr/>
        <p:txBody>
          <a:bodyPr/>
          <a:lstStyle/>
          <a:p>
            <a:r>
              <a:rPr lang="en-GB" dirty="0"/>
              <a:t>05</a:t>
            </a:r>
          </a:p>
        </p:txBody>
      </p:sp>
      <p:sp>
        <p:nvSpPr>
          <p:cNvPr id="7" name="Text Placeholder 6">
            <a:extLst>
              <a:ext uri="{FF2B5EF4-FFF2-40B4-BE49-F238E27FC236}">
                <a16:creationId xmlns:a16="http://schemas.microsoft.com/office/drawing/2014/main" id="{105FF035-2F0B-35E0-7D34-C4C2C77654CE}"/>
              </a:ext>
            </a:extLst>
          </p:cNvPr>
          <p:cNvSpPr>
            <a:spLocks noGrp="1"/>
          </p:cNvSpPr>
          <p:nvPr>
            <p:ph type="body" sz="quarter" idx="17"/>
          </p:nvPr>
        </p:nvSpPr>
        <p:spPr/>
        <p:txBody>
          <a:bodyPr/>
          <a:lstStyle/>
          <a:p>
            <a:r>
              <a:rPr lang="en-GB" dirty="0"/>
              <a:t>04</a:t>
            </a:r>
          </a:p>
        </p:txBody>
      </p:sp>
      <p:sp>
        <p:nvSpPr>
          <p:cNvPr id="8" name="Text Placeholder 7">
            <a:extLst>
              <a:ext uri="{FF2B5EF4-FFF2-40B4-BE49-F238E27FC236}">
                <a16:creationId xmlns:a16="http://schemas.microsoft.com/office/drawing/2014/main" id="{77FC83EC-1FB8-B506-FBF6-7B7849066706}"/>
              </a:ext>
            </a:extLst>
          </p:cNvPr>
          <p:cNvSpPr>
            <a:spLocks noGrp="1"/>
          </p:cNvSpPr>
          <p:nvPr>
            <p:ph type="body" sz="quarter" idx="18"/>
          </p:nvPr>
        </p:nvSpPr>
        <p:spPr/>
        <p:txBody>
          <a:bodyPr/>
          <a:lstStyle/>
          <a:p>
            <a:r>
              <a:rPr lang="en-GB" dirty="0"/>
              <a:t>Introduction</a:t>
            </a:r>
          </a:p>
        </p:txBody>
      </p:sp>
      <p:sp>
        <p:nvSpPr>
          <p:cNvPr id="9" name="Text Placeholder 8">
            <a:extLst>
              <a:ext uri="{FF2B5EF4-FFF2-40B4-BE49-F238E27FC236}">
                <a16:creationId xmlns:a16="http://schemas.microsoft.com/office/drawing/2014/main" id="{78921253-9DB8-7A24-7A2B-97B390BD093E}"/>
              </a:ext>
            </a:extLst>
          </p:cNvPr>
          <p:cNvSpPr>
            <a:spLocks noGrp="1"/>
          </p:cNvSpPr>
          <p:nvPr>
            <p:ph type="body" sz="quarter" idx="19"/>
          </p:nvPr>
        </p:nvSpPr>
        <p:spPr/>
        <p:txBody>
          <a:bodyPr/>
          <a:lstStyle/>
          <a:p>
            <a:r>
              <a:rPr lang="en-GB" dirty="0"/>
              <a:t>Methodology</a:t>
            </a:r>
          </a:p>
        </p:txBody>
      </p:sp>
      <p:sp>
        <p:nvSpPr>
          <p:cNvPr id="10" name="Text Placeholder 9">
            <a:extLst>
              <a:ext uri="{FF2B5EF4-FFF2-40B4-BE49-F238E27FC236}">
                <a16:creationId xmlns:a16="http://schemas.microsoft.com/office/drawing/2014/main" id="{BFB01434-FFEC-8776-88C3-DBA74339C763}"/>
              </a:ext>
            </a:extLst>
          </p:cNvPr>
          <p:cNvSpPr>
            <a:spLocks noGrp="1"/>
          </p:cNvSpPr>
          <p:nvPr>
            <p:ph type="body" sz="quarter" idx="20"/>
          </p:nvPr>
        </p:nvSpPr>
        <p:spPr/>
        <p:txBody>
          <a:bodyPr/>
          <a:lstStyle/>
          <a:p>
            <a:r>
              <a:rPr lang="en-GB" dirty="0"/>
              <a:t>Implementation</a:t>
            </a:r>
          </a:p>
        </p:txBody>
      </p:sp>
      <p:sp>
        <p:nvSpPr>
          <p:cNvPr id="11" name="Text Placeholder 10">
            <a:extLst>
              <a:ext uri="{FF2B5EF4-FFF2-40B4-BE49-F238E27FC236}">
                <a16:creationId xmlns:a16="http://schemas.microsoft.com/office/drawing/2014/main" id="{EAEF077C-16DD-B168-7D20-CE8B95A2A311}"/>
              </a:ext>
            </a:extLst>
          </p:cNvPr>
          <p:cNvSpPr>
            <a:spLocks noGrp="1"/>
          </p:cNvSpPr>
          <p:nvPr>
            <p:ph type="body" sz="quarter" idx="21"/>
          </p:nvPr>
        </p:nvSpPr>
        <p:spPr/>
        <p:txBody>
          <a:bodyPr/>
          <a:lstStyle/>
          <a:p>
            <a:r>
              <a:rPr lang="en-GB" dirty="0"/>
              <a:t>Results</a:t>
            </a:r>
          </a:p>
        </p:txBody>
      </p:sp>
      <p:sp>
        <p:nvSpPr>
          <p:cNvPr id="12" name="Text Placeholder 11">
            <a:extLst>
              <a:ext uri="{FF2B5EF4-FFF2-40B4-BE49-F238E27FC236}">
                <a16:creationId xmlns:a16="http://schemas.microsoft.com/office/drawing/2014/main" id="{F4703A88-8035-297A-2F9D-0AB846DCF1FE}"/>
              </a:ext>
            </a:extLst>
          </p:cNvPr>
          <p:cNvSpPr>
            <a:spLocks noGrp="1"/>
          </p:cNvSpPr>
          <p:nvPr>
            <p:ph type="body" sz="quarter" idx="22"/>
          </p:nvPr>
        </p:nvSpPr>
        <p:spPr/>
        <p:txBody>
          <a:bodyPr/>
          <a:lstStyle/>
          <a:p>
            <a:r>
              <a:rPr lang="en-GB" dirty="0"/>
              <a:t>Conclusion</a:t>
            </a:r>
          </a:p>
        </p:txBody>
      </p:sp>
    </p:spTree>
    <p:extLst>
      <p:ext uri="{BB962C8B-B14F-4D97-AF65-F5344CB8AC3E}">
        <p14:creationId xmlns:p14="http://schemas.microsoft.com/office/powerpoint/2010/main" val="4173427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27EF8-4F98-1B0F-8AD7-F0C6EE8766A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CA7C0DB-F28F-80FC-68D4-8C2F4C888419}"/>
              </a:ext>
            </a:extLst>
          </p:cNvPr>
          <p:cNvSpPr>
            <a:spLocks noGrp="1"/>
          </p:cNvSpPr>
          <p:nvPr>
            <p:ph type="title"/>
          </p:nvPr>
        </p:nvSpPr>
        <p:spPr/>
        <p:txBody>
          <a:bodyPr/>
          <a:lstStyle/>
          <a:p>
            <a:r>
              <a:rPr lang="en-IT" dirty="0"/>
              <a:t>Results – Write latency – </a:t>
            </a:r>
            <a:r>
              <a:rPr lang="en-GB" dirty="0"/>
              <a:t>1</a:t>
            </a:r>
            <a:r>
              <a:rPr lang="en-IT" dirty="0"/>
              <a:t> CPU</a:t>
            </a:r>
          </a:p>
        </p:txBody>
      </p:sp>
      <p:pic>
        <p:nvPicPr>
          <p:cNvPr id="5" name="Picture 4">
            <a:extLst>
              <a:ext uri="{FF2B5EF4-FFF2-40B4-BE49-F238E27FC236}">
                <a16:creationId xmlns:a16="http://schemas.microsoft.com/office/drawing/2014/main" id="{307E0FE3-9D40-4230-404E-4AD5F8D81DFB}"/>
              </a:ext>
            </a:extLst>
          </p:cNvPr>
          <p:cNvPicPr>
            <a:picLocks noChangeAspect="1"/>
          </p:cNvPicPr>
          <p:nvPr/>
        </p:nvPicPr>
        <p:blipFill>
          <a:blip r:embed="rId3"/>
          <a:srcRect t="3500" b="-1898"/>
          <a:stretch/>
        </p:blipFill>
        <p:spPr>
          <a:xfrm>
            <a:off x="173409" y="1919287"/>
            <a:ext cx="5844678" cy="4337546"/>
          </a:xfrm>
          <a:prstGeom prst="rect">
            <a:avLst/>
          </a:prstGeom>
        </p:spPr>
      </p:pic>
      <p:sp>
        <p:nvSpPr>
          <p:cNvPr id="10" name="Slide Number Placeholder 9">
            <a:extLst>
              <a:ext uri="{FF2B5EF4-FFF2-40B4-BE49-F238E27FC236}">
                <a16:creationId xmlns:a16="http://schemas.microsoft.com/office/drawing/2014/main" id="{3582CF2A-1D10-F9DC-AF0B-5E4AD3798CDB}"/>
              </a:ext>
            </a:extLst>
          </p:cNvPr>
          <p:cNvSpPr>
            <a:spLocks noGrp="1"/>
          </p:cNvSpPr>
          <p:nvPr>
            <p:ph type="sldNum" sz="quarter" idx="12"/>
          </p:nvPr>
        </p:nvSpPr>
        <p:spPr/>
        <p:txBody>
          <a:bodyPr/>
          <a:lstStyle/>
          <a:p>
            <a:fld id="{B716C8F4-20CD-364A-8A8E-DE130115B178}" type="slidenum">
              <a:rPr lang="sv-SE" smtClean="0"/>
              <a:t>30</a:t>
            </a:fld>
            <a:endParaRPr lang="sv-SE"/>
          </a:p>
        </p:txBody>
      </p:sp>
      <p:pic>
        <p:nvPicPr>
          <p:cNvPr id="15" name="Picture 14">
            <a:extLst>
              <a:ext uri="{FF2B5EF4-FFF2-40B4-BE49-F238E27FC236}">
                <a16:creationId xmlns:a16="http://schemas.microsoft.com/office/drawing/2014/main" id="{CAB12EBA-BA7B-CAF2-3B7B-1E7C6656D758}"/>
              </a:ext>
            </a:extLst>
          </p:cNvPr>
          <p:cNvPicPr>
            <a:picLocks noChangeAspect="1"/>
          </p:cNvPicPr>
          <p:nvPr/>
        </p:nvPicPr>
        <p:blipFill>
          <a:blip r:embed="rId4"/>
          <a:stretch>
            <a:fillRect/>
          </a:stretch>
        </p:blipFill>
        <p:spPr>
          <a:xfrm>
            <a:off x="6551547" y="1988606"/>
            <a:ext cx="5038791" cy="4337546"/>
          </a:xfrm>
          <a:prstGeom prst="rect">
            <a:avLst/>
          </a:prstGeom>
        </p:spPr>
      </p:pic>
      <p:pic>
        <p:nvPicPr>
          <p:cNvPr id="14" name="Picture 13">
            <a:extLst>
              <a:ext uri="{FF2B5EF4-FFF2-40B4-BE49-F238E27FC236}">
                <a16:creationId xmlns:a16="http://schemas.microsoft.com/office/drawing/2014/main" id="{30B83478-BDBC-CACF-5077-15C1F3983525}"/>
              </a:ext>
            </a:extLst>
          </p:cNvPr>
          <p:cNvPicPr>
            <a:picLocks noChangeAspect="1"/>
          </p:cNvPicPr>
          <p:nvPr/>
        </p:nvPicPr>
        <p:blipFill>
          <a:blip r:embed="rId5"/>
          <a:stretch>
            <a:fillRect/>
          </a:stretch>
        </p:blipFill>
        <p:spPr>
          <a:xfrm>
            <a:off x="6551547" y="1988605"/>
            <a:ext cx="5106845" cy="4337545"/>
          </a:xfrm>
          <a:prstGeom prst="rect">
            <a:avLst/>
          </a:prstGeom>
        </p:spPr>
      </p:pic>
    </p:spTree>
    <p:extLst>
      <p:ext uri="{BB962C8B-B14F-4D97-AF65-F5344CB8AC3E}">
        <p14:creationId xmlns:p14="http://schemas.microsoft.com/office/powerpoint/2010/main" val="1211549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A84B-C8C8-82D4-76F1-0F69FB5A2EC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DCACA85-5F12-B644-81D1-ADE11765677D}"/>
              </a:ext>
            </a:extLst>
          </p:cNvPr>
          <p:cNvPicPr>
            <a:picLocks noChangeAspect="1"/>
          </p:cNvPicPr>
          <p:nvPr/>
        </p:nvPicPr>
        <p:blipFill>
          <a:blip r:embed="rId3"/>
          <a:stretch>
            <a:fillRect/>
          </a:stretch>
        </p:blipFill>
        <p:spPr>
          <a:xfrm>
            <a:off x="6551547" y="1988605"/>
            <a:ext cx="5106845" cy="4337545"/>
          </a:xfrm>
          <a:prstGeom prst="rect">
            <a:avLst/>
          </a:prstGeom>
        </p:spPr>
      </p:pic>
      <p:sp>
        <p:nvSpPr>
          <p:cNvPr id="8" name="Title 7">
            <a:extLst>
              <a:ext uri="{FF2B5EF4-FFF2-40B4-BE49-F238E27FC236}">
                <a16:creationId xmlns:a16="http://schemas.microsoft.com/office/drawing/2014/main" id="{8FAE0FA9-85BE-8674-F014-93D578496792}"/>
              </a:ext>
            </a:extLst>
          </p:cNvPr>
          <p:cNvSpPr>
            <a:spLocks noGrp="1"/>
          </p:cNvSpPr>
          <p:nvPr>
            <p:ph type="title"/>
          </p:nvPr>
        </p:nvSpPr>
        <p:spPr/>
        <p:txBody>
          <a:bodyPr/>
          <a:lstStyle/>
          <a:p>
            <a:r>
              <a:rPr lang="en-IT" dirty="0"/>
              <a:t>Results – Write latency – </a:t>
            </a:r>
            <a:r>
              <a:rPr lang="en-GB" dirty="0"/>
              <a:t>1</a:t>
            </a:r>
            <a:r>
              <a:rPr lang="en-IT" dirty="0"/>
              <a:t> CPU</a:t>
            </a:r>
          </a:p>
        </p:txBody>
      </p:sp>
      <p:pic>
        <p:nvPicPr>
          <p:cNvPr id="5" name="Picture 4">
            <a:extLst>
              <a:ext uri="{FF2B5EF4-FFF2-40B4-BE49-F238E27FC236}">
                <a16:creationId xmlns:a16="http://schemas.microsoft.com/office/drawing/2014/main" id="{59E03B5E-2975-F8CE-37FD-E6DA2A86AC0F}"/>
              </a:ext>
            </a:extLst>
          </p:cNvPr>
          <p:cNvPicPr>
            <a:picLocks noChangeAspect="1"/>
          </p:cNvPicPr>
          <p:nvPr/>
        </p:nvPicPr>
        <p:blipFill>
          <a:blip r:embed="rId4"/>
          <a:srcRect t="3500" b="-1898"/>
          <a:stretch/>
        </p:blipFill>
        <p:spPr>
          <a:xfrm>
            <a:off x="173409" y="1919287"/>
            <a:ext cx="5844678" cy="4337546"/>
          </a:xfrm>
          <a:prstGeom prst="rect">
            <a:avLst/>
          </a:prstGeom>
        </p:spPr>
      </p:pic>
      <p:sp>
        <p:nvSpPr>
          <p:cNvPr id="10" name="Slide Number Placeholder 9">
            <a:extLst>
              <a:ext uri="{FF2B5EF4-FFF2-40B4-BE49-F238E27FC236}">
                <a16:creationId xmlns:a16="http://schemas.microsoft.com/office/drawing/2014/main" id="{23986C28-3BF1-221B-A288-4F277FEBBB64}"/>
              </a:ext>
            </a:extLst>
          </p:cNvPr>
          <p:cNvSpPr>
            <a:spLocks noGrp="1"/>
          </p:cNvSpPr>
          <p:nvPr>
            <p:ph type="sldNum" sz="quarter" idx="12"/>
          </p:nvPr>
        </p:nvSpPr>
        <p:spPr/>
        <p:txBody>
          <a:bodyPr/>
          <a:lstStyle/>
          <a:p>
            <a:fld id="{B716C8F4-20CD-364A-8A8E-DE130115B178}" type="slidenum">
              <a:rPr lang="sv-SE" smtClean="0"/>
              <a:t>31</a:t>
            </a:fld>
            <a:endParaRPr lang="sv-SE"/>
          </a:p>
        </p:txBody>
      </p:sp>
      <p:sp>
        <p:nvSpPr>
          <p:cNvPr id="6" name="Rectangle 5">
            <a:extLst>
              <a:ext uri="{FF2B5EF4-FFF2-40B4-BE49-F238E27FC236}">
                <a16:creationId xmlns:a16="http://schemas.microsoft.com/office/drawing/2014/main" id="{63432335-5CBF-AF18-7914-74630359AB96}"/>
              </a:ext>
            </a:extLst>
          </p:cNvPr>
          <p:cNvSpPr/>
          <p:nvPr/>
        </p:nvSpPr>
        <p:spPr>
          <a:xfrm>
            <a:off x="7528695" y="284877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C0B1D53B-C51F-A559-2E72-E8C890F0977B}"/>
              </a:ext>
            </a:extLst>
          </p:cNvPr>
          <p:cNvSpPr/>
          <p:nvPr/>
        </p:nvSpPr>
        <p:spPr>
          <a:xfrm>
            <a:off x="7528699" y="401415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EEF77C5-FF68-38BE-5E68-30589F32B671}"/>
              </a:ext>
            </a:extLst>
          </p:cNvPr>
          <p:cNvSpPr/>
          <p:nvPr/>
        </p:nvSpPr>
        <p:spPr>
          <a:xfrm>
            <a:off x="7528699" y="5173566"/>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1608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2F36-02A6-791C-C948-E09A5A20726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60DE616-1E73-7060-9569-BF9A79891B0C}"/>
              </a:ext>
            </a:extLst>
          </p:cNvPr>
          <p:cNvPicPr>
            <a:picLocks noChangeAspect="1"/>
          </p:cNvPicPr>
          <p:nvPr/>
        </p:nvPicPr>
        <p:blipFill>
          <a:blip r:embed="rId3"/>
          <a:stretch>
            <a:fillRect/>
          </a:stretch>
        </p:blipFill>
        <p:spPr>
          <a:xfrm>
            <a:off x="6551547" y="1988605"/>
            <a:ext cx="5106845" cy="4337545"/>
          </a:xfrm>
          <a:prstGeom prst="rect">
            <a:avLst/>
          </a:prstGeom>
        </p:spPr>
      </p:pic>
      <p:sp>
        <p:nvSpPr>
          <p:cNvPr id="8" name="Title 7">
            <a:extLst>
              <a:ext uri="{FF2B5EF4-FFF2-40B4-BE49-F238E27FC236}">
                <a16:creationId xmlns:a16="http://schemas.microsoft.com/office/drawing/2014/main" id="{3AE7B0A3-3E26-6557-9EBE-BEC0F3691152}"/>
              </a:ext>
            </a:extLst>
          </p:cNvPr>
          <p:cNvSpPr>
            <a:spLocks noGrp="1"/>
          </p:cNvSpPr>
          <p:nvPr>
            <p:ph type="title"/>
          </p:nvPr>
        </p:nvSpPr>
        <p:spPr/>
        <p:txBody>
          <a:bodyPr/>
          <a:lstStyle/>
          <a:p>
            <a:r>
              <a:rPr lang="en-IT" dirty="0"/>
              <a:t>Results – Write latency – </a:t>
            </a:r>
            <a:r>
              <a:rPr lang="en-GB" dirty="0"/>
              <a:t>1</a:t>
            </a:r>
            <a:r>
              <a:rPr lang="en-IT" dirty="0"/>
              <a:t> CPU</a:t>
            </a:r>
          </a:p>
        </p:txBody>
      </p:sp>
      <p:pic>
        <p:nvPicPr>
          <p:cNvPr id="5" name="Picture 4">
            <a:extLst>
              <a:ext uri="{FF2B5EF4-FFF2-40B4-BE49-F238E27FC236}">
                <a16:creationId xmlns:a16="http://schemas.microsoft.com/office/drawing/2014/main" id="{E0A82B4E-20A8-BF65-CD81-1ECB4F142B40}"/>
              </a:ext>
            </a:extLst>
          </p:cNvPr>
          <p:cNvPicPr>
            <a:picLocks noChangeAspect="1"/>
          </p:cNvPicPr>
          <p:nvPr/>
        </p:nvPicPr>
        <p:blipFill>
          <a:blip r:embed="rId4"/>
          <a:srcRect t="3500" b="-1898"/>
          <a:stretch/>
        </p:blipFill>
        <p:spPr>
          <a:xfrm>
            <a:off x="173409" y="1919287"/>
            <a:ext cx="5844678" cy="4337546"/>
          </a:xfrm>
          <a:prstGeom prst="rect">
            <a:avLst/>
          </a:prstGeom>
        </p:spPr>
      </p:pic>
      <p:sp>
        <p:nvSpPr>
          <p:cNvPr id="10" name="Slide Number Placeholder 9">
            <a:extLst>
              <a:ext uri="{FF2B5EF4-FFF2-40B4-BE49-F238E27FC236}">
                <a16:creationId xmlns:a16="http://schemas.microsoft.com/office/drawing/2014/main" id="{269B6D19-6DF2-C3AD-651A-9D7462930BB8}"/>
              </a:ext>
            </a:extLst>
          </p:cNvPr>
          <p:cNvSpPr>
            <a:spLocks noGrp="1"/>
          </p:cNvSpPr>
          <p:nvPr>
            <p:ph type="sldNum" sz="quarter" idx="12"/>
          </p:nvPr>
        </p:nvSpPr>
        <p:spPr/>
        <p:txBody>
          <a:bodyPr/>
          <a:lstStyle/>
          <a:p>
            <a:fld id="{B716C8F4-20CD-364A-8A8E-DE130115B178}" type="slidenum">
              <a:rPr lang="sv-SE" smtClean="0"/>
              <a:t>32</a:t>
            </a:fld>
            <a:endParaRPr lang="sv-SE"/>
          </a:p>
        </p:txBody>
      </p:sp>
      <p:sp>
        <p:nvSpPr>
          <p:cNvPr id="2" name="Rectangle 1">
            <a:extLst>
              <a:ext uri="{FF2B5EF4-FFF2-40B4-BE49-F238E27FC236}">
                <a16:creationId xmlns:a16="http://schemas.microsoft.com/office/drawing/2014/main" id="{E0706FAD-EEA2-4787-08E2-9E93696D94F3}"/>
              </a:ext>
            </a:extLst>
          </p:cNvPr>
          <p:cNvSpPr/>
          <p:nvPr/>
        </p:nvSpPr>
        <p:spPr>
          <a:xfrm>
            <a:off x="7528698" y="3489959"/>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053C1DAE-FD10-9832-C3A0-7790427C9E51}"/>
              </a:ext>
            </a:extLst>
          </p:cNvPr>
          <p:cNvSpPr/>
          <p:nvPr/>
        </p:nvSpPr>
        <p:spPr>
          <a:xfrm>
            <a:off x="7528697" y="4637088"/>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34110EF-2EE9-4BFC-9F02-964616ADF6E5}"/>
              </a:ext>
            </a:extLst>
          </p:cNvPr>
          <p:cNvSpPr/>
          <p:nvPr/>
        </p:nvSpPr>
        <p:spPr>
          <a:xfrm>
            <a:off x="7528696" y="579665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5025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5CBA-E245-E203-6C69-220E1EEAB86F}"/>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CCD008F-6BA4-1697-A858-2A6CD5E4BC0E}"/>
              </a:ext>
            </a:extLst>
          </p:cNvPr>
          <p:cNvPicPr>
            <a:picLocks noChangeAspect="1"/>
          </p:cNvPicPr>
          <p:nvPr/>
        </p:nvPicPr>
        <p:blipFill>
          <a:blip r:embed="rId3"/>
          <a:stretch>
            <a:fillRect/>
          </a:stretch>
        </p:blipFill>
        <p:spPr>
          <a:xfrm>
            <a:off x="6517994" y="2016341"/>
            <a:ext cx="5128160" cy="4337546"/>
          </a:xfrm>
          <a:prstGeom prst="rect">
            <a:avLst/>
          </a:prstGeom>
        </p:spPr>
      </p:pic>
      <p:sp>
        <p:nvSpPr>
          <p:cNvPr id="7" name="Title 6">
            <a:extLst>
              <a:ext uri="{FF2B5EF4-FFF2-40B4-BE49-F238E27FC236}">
                <a16:creationId xmlns:a16="http://schemas.microsoft.com/office/drawing/2014/main" id="{ED715E93-469C-5F61-1A2A-F38DB901F3F3}"/>
              </a:ext>
            </a:extLst>
          </p:cNvPr>
          <p:cNvSpPr>
            <a:spLocks noGrp="1"/>
          </p:cNvSpPr>
          <p:nvPr>
            <p:ph type="title"/>
          </p:nvPr>
        </p:nvSpPr>
        <p:spPr/>
        <p:txBody>
          <a:bodyPr/>
          <a:lstStyle/>
          <a:p>
            <a:r>
              <a:rPr lang="en-GB" dirty="0"/>
              <a:t>Results – Write latency – 8 CPU</a:t>
            </a:r>
          </a:p>
        </p:txBody>
      </p:sp>
      <p:sp>
        <p:nvSpPr>
          <p:cNvPr id="6" name="Slide Number Placeholder 5">
            <a:extLst>
              <a:ext uri="{FF2B5EF4-FFF2-40B4-BE49-F238E27FC236}">
                <a16:creationId xmlns:a16="http://schemas.microsoft.com/office/drawing/2014/main" id="{9EF63140-0D38-FA8F-7870-FF568B5D0CEF}"/>
              </a:ext>
            </a:extLst>
          </p:cNvPr>
          <p:cNvSpPr>
            <a:spLocks noGrp="1"/>
          </p:cNvSpPr>
          <p:nvPr>
            <p:ph type="sldNum" sz="quarter" idx="12"/>
          </p:nvPr>
        </p:nvSpPr>
        <p:spPr/>
        <p:txBody>
          <a:bodyPr/>
          <a:lstStyle/>
          <a:p>
            <a:fld id="{B716C8F4-20CD-364A-8A8E-DE130115B178}" type="slidenum">
              <a:rPr lang="sv-SE" smtClean="0"/>
              <a:pPr/>
              <a:t>33</a:t>
            </a:fld>
            <a:endParaRPr lang="sv-SE"/>
          </a:p>
        </p:txBody>
      </p:sp>
      <p:pic>
        <p:nvPicPr>
          <p:cNvPr id="2" name="Picture 1">
            <a:extLst>
              <a:ext uri="{FF2B5EF4-FFF2-40B4-BE49-F238E27FC236}">
                <a16:creationId xmlns:a16="http://schemas.microsoft.com/office/drawing/2014/main" id="{F512EE39-C596-E307-16C4-E66BAB4FB408}"/>
              </a:ext>
            </a:extLst>
          </p:cNvPr>
          <p:cNvPicPr>
            <a:picLocks noChangeAspect="1"/>
          </p:cNvPicPr>
          <p:nvPr/>
        </p:nvPicPr>
        <p:blipFill>
          <a:blip r:embed="rId4"/>
          <a:srcRect t="801" b="801"/>
          <a:stretch/>
        </p:blipFill>
        <p:spPr>
          <a:xfrm>
            <a:off x="173409" y="1803537"/>
            <a:ext cx="5844678" cy="4337546"/>
          </a:xfrm>
          <a:prstGeom prst="rect">
            <a:avLst/>
          </a:prstGeom>
        </p:spPr>
      </p:pic>
    </p:spTree>
    <p:extLst>
      <p:ext uri="{BB962C8B-B14F-4D97-AF65-F5344CB8AC3E}">
        <p14:creationId xmlns:p14="http://schemas.microsoft.com/office/powerpoint/2010/main" val="46525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75E28-10CE-2472-9EF5-8EE77EE1955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0DDA96D-F2E8-0EAE-FC2A-6AEFB3B731AF}"/>
              </a:ext>
            </a:extLst>
          </p:cNvPr>
          <p:cNvPicPr>
            <a:picLocks noChangeAspect="1"/>
          </p:cNvPicPr>
          <p:nvPr/>
        </p:nvPicPr>
        <p:blipFill>
          <a:blip r:embed="rId3"/>
          <a:stretch>
            <a:fillRect/>
          </a:stretch>
        </p:blipFill>
        <p:spPr>
          <a:xfrm>
            <a:off x="6517994" y="2016341"/>
            <a:ext cx="5128160" cy="4337546"/>
          </a:xfrm>
          <a:prstGeom prst="rect">
            <a:avLst/>
          </a:prstGeom>
        </p:spPr>
      </p:pic>
      <p:sp>
        <p:nvSpPr>
          <p:cNvPr id="7" name="Title 6">
            <a:extLst>
              <a:ext uri="{FF2B5EF4-FFF2-40B4-BE49-F238E27FC236}">
                <a16:creationId xmlns:a16="http://schemas.microsoft.com/office/drawing/2014/main" id="{37999823-F942-3E63-FD4A-837E92E6F279}"/>
              </a:ext>
            </a:extLst>
          </p:cNvPr>
          <p:cNvSpPr>
            <a:spLocks noGrp="1"/>
          </p:cNvSpPr>
          <p:nvPr>
            <p:ph type="title"/>
          </p:nvPr>
        </p:nvSpPr>
        <p:spPr/>
        <p:txBody>
          <a:bodyPr/>
          <a:lstStyle/>
          <a:p>
            <a:r>
              <a:rPr lang="en-GB" dirty="0"/>
              <a:t>Results – Write latency – 8 CPU</a:t>
            </a:r>
          </a:p>
        </p:txBody>
      </p:sp>
      <p:sp>
        <p:nvSpPr>
          <p:cNvPr id="6" name="Slide Number Placeholder 5">
            <a:extLst>
              <a:ext uri="{FF2B5EF4-FFF2-40B4-BE49-F238E27FC236}">
                <a16:creationId xmlns:a16="http://schemas.microsoft.com/office/drawing/2014/main" id="{E8429CA0-B8EE-921E-47FB-08B5B4C01917}"/>
              </a:ext>
            </a:extLst>
          </p:cNvPr>
          <p:cNvSpPr>
            <a:spLocks noGrp="1"/>
          </p:cNvSpPr>
          <p:nvPr>
            <p:ph type="sldNum" sz="quarter" idx="12"/>
          </p:nvPr>
        </p:nvSpPr>
        <p:spPr/>
        <p:txBody>
          <a:bodyPr/>
          <a:lstStyle/>
          <a:p>
            <a:fld id="{B716C8F4-20CD-364A-8A8E-DE130115B178}" type="slidenum">
              <a:rPr lang="sv-SE" smtClean="0"/>
              <a:pPr/>
              <a:t>34</a:t>
            </a:fld>
            <a:endParaRPr lang="sv-SE"/>
          </a:p>
        </p:txBody>
      </p:sp>
      <p:pic>
        <p:nvPicPr>
          <p:cNvPr id="2" name="Picture 1">
            <a:extLst>
              <a:ext uri="{FF2B5EF4-FFF2-40B4-BE49-F238E27FC236}">
                <a16:creationId xmlns:a16="http://schemas.microsoft.com/office/drawing/2014/main" id="{A5CEF0E7-9A60-7F68-7A2B-F8FD5E598397}"/>
              </a:ext>
            </a:extLst>
          </p:cNvPr>
          <p:cNvPicPr>
            <a:picLocks noChangeAspect="1"/>
          </p:cNvPicPr>
          <p:nvPr/>
        </p:nvPicPr>
        <p:blipFill>
          <a:blip r:embed="rId4"/>
          <a:srcRect t="801" b="801"/>
          <a:stretch/>
        </p:blipFill>
        <p:spPr>
          <a:xfrm>
            <a:off x="173409" y="1803537"/>
            <a:ext cx="5844678" cy="4337546"/>
          </a:xfrm>
          <a:prstGeom prst="rect">
            <a:avLst/>
          </a:prstGeom>
        </p:spPr>
      </p:pic>
      <p:sp>
        <p:nvSpPr>
          <p:cNvPr id="3" name="Rectangle 2">
            <a:extLst>
              <a:ext uri="{FF2B5EF4-FFF2-40B4-BE49-F238E27FC236}">
                <a16:creationId xmlns:a16="http://schemas.microsoft.com/office/drawing/2014/main" id="{45F39776-E189-1384-043D-97E794BFD63D}"/>
              </a:ext>
            </a:extLst>
          </p:cNvPr>
          <p:cNvSpPr/>
          <p:nvPr/>
        </p:nvSpPr>
        <p:spPr>
          <a:xfrm>
            <a:off x="7528698" y="3513109"/>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BCAFE5F-066A-8A28-78D7-4CC565A54F02}"/>
              </a:ext>
            </a:extLst>
          </p:cNvPr>
          <p:cNvSpPr/>
          <p:nvPr/>
        </p:nvSpPr>
        <p:spPr>
          <a:xfrm>
            <a:off x="7528697" y="4660238"/>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E3C3749A-08CA-6223-7421-6F92726171BC}"/>
              </a:ext>
            </a:extLst>
          </p:cNvPr>
          <p:cNvSpPr/>
          <p:nvPr/>
        </p:nvSpPr>
        <p:spPr>
          <a:xfrm>
            <a:off x="7528696" y="581980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45040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3C9B-5478-031A-47F8-96753CBEDA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8EE8E23-9C0E-4445-83CE-090960513C4B}"/>
              </a:ext>
            </a:extLst>
          </p:cNvPr>
          <p:cNvPicPr>
            <a:picLocks noChangeAspect="1"/>
          </p:cNvPicPr>
          <p:nvPr/>
        </p:nvPicPr>
        <p:blipFill>
          <a:blip r:embed="rId3"/>
          <a:stretch>
            <a:fillRect/>
          </a:stretch>
        </p:blipFill>
        <p:spPr>
          <a:xfrm>
            <a:off x="3044145" y="1888713"/>
            <a:ext cx="6275405" cy="4428409"/>
          </a:xfrm>
          <a:prstGeom prst="rect">
            <a:avLst/>
          </a:prstGeom>
        </p:spPr>
      </p:pic>
      <p:sp>
        <p:nvSpPr>
          <p:cNvPr id="7" name="Title 6">
            <a:extLst>
              <a:ext uri="{FF2B5EF4-FFF2-40B4-BE49-F238E27FC236}">
                <a16:creationId xmlns:a16="http://schemas.microsoft.com/office/drawing/2014/main" id="{3C40D8CB-EAD4-D4E9-EFC1-8F4A71E8EDAE}"/>
              </a:ext>
            </a:extLst>
          </p:cNvPr>
          <p:cNvSpPr>
            <a:spLocks noGrp="1"/>
          </p:cNvSpPr>
          <p:nvPr>
            <p:ph type="title"/>
          </p:nvPr>
        </p:nvSpPr>
        <p:spPr/>
        <p:txBody>
          <a:bodyPr/>
          <a:lstStyle/>
          <a:p>
            <a:r>
              <a:rPr lang="en-GB" dirty="0"/>
              <a:t>Results – Write latency – CPU comparison</a:t>
            </a:r>
          </a:p>
        </p:txBody>
      </p:sp>
      <p:sp>
        <p:nvSpPr>
          <p:cNvPr id="6" name="Slide Number Placeholder 5">
            <a:extLst>
              <a:ext uri="{FF2B5EF4-FFF2-40B4-BE49-F238E27FC236}">
                <a16:creationId xmlns:a16="http://schemas.microsoft.com/office/drawing/2014/main" id="{005CF0CF-93D9-F2D2-D411-BF214F1365C3}"/>
              </a:ext>
            </a:extLst>
          </p:cNvPr>
          <p:cNvSpPr>
            <a:spLocks noGrp="1"/>
          </p:cNvSpPr>
          <p:nvPr>
            <p:ph type="sldNum" sz="quarter" idx="12"/>
          </p:nvPr>
        </p:nvSpPr>
        <p:spPr/>
        <p:txBody>
          <a:bodyPr/>
          <a:lstStyle/>
          <a:p>
            <a:fld id="{B716C8F4-20CD-364A-8A8E-DE130115B178}" type="slidenum">
              <a:rPr lang="sv-SE" smtClean="0"/>
              <a:pPr/>
              <a:t>35</a:t>
            </a:fld>
            <a:endParaRPr lang="sv-SE"/>
          </a:p>
        </p:txBody>
      </p:sp>
    </p:spTree>
    <p:extLst>
      <p:ext uri="{BB962C8B-B14F-4D97-AF65-F5344CB8AC3E}">
        <p14:creationId xmlns:p14="http://schemas.microsoft.com/office/powerpoint/2010/main" val="4022893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AC1B5-6681-788C-FD10-1848299C61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AF903F-CBDB-FD92-0B5D-D80B66635F46}"/>
              </a:ext>
            </a:extLst>
          </p:cNvPr>
          <p:cNvPicPr>
            <a:picLocks noChangeAspect="1"/>
          </p:cNvPicPr>
          <p:nvPr/>
        </p:nvPicPr>
        <p:blipFill>
          <a:blip r:embed="rId3"/>
          <a:stretch>
            <a:fillRect/>
          </a:stretch>
        </p:blipFill>
        <p:spPr>
          <a:xfrm>
            <a:off x="3044145" y="1888713"/>
            <a:ext cx="6275405" cy="4428409"/>
          </a:xfrm>
          <a:prstGeom prst="rect">
            <a:avLst/>
          </a:prstGeom>
        </p:spPr>
      </p:pic>
      <p:sp>
        <p:nvSpPr>
          <p:cNvPr id="7" name="Title 6">
            <a:extLst>
              <a:ext uri="{FF2B5EF4-FFF2-40B4-BE49-F238E27FC236}">
                <a16:creationId xmlns:a16="http://schemas.microsoft.com/office/drawing/2014/main" id="{D3EBAC3A-20D2-F030-DEA4-3F53863F1403}"/>
              </a:ext>
            </a:extLst>
          </p:cNvPr>
          <p:cNvSpPr>
            <a:spLocks noGrp="1"/>
          </p:cNvSpPr>
          <p:nvPr>
            <p:ph type="title"/>
          </p:nvPr>
        </p:nvSpPr>
        <p:spPr/>
        <p:txBody>
          <a:bodyPr/>
          <a:lstStyle/>
          <a:p>
            <a:r>
              <a:rPr lang="en-GB" dirty="0"/>
              <a:t>Results – Write latency – CPU comparison</a:t>
            </a:r>
          </a:p>
        </p:txBody>
      </p:sp>
      <p:sp>
        <p:nvSpPr>
          <p:cNvPr id="6" name="Slide Number Placeholder 5">
            <a:extLst>
              <a:ext uri="{FF2B5EF4-FFF2-40B4-BE49-F238E27FC236}">
                <a16:creationId xmlns:a16="http://schemas.microsoft.com/office/drawing/2014/main" id="{8DE7ECA7-52C9-F686-F44B-C4FC5AA843FF}"/>
              </a:ext>
            </a:extLst>
          </p:cNvPr>
          <p:cNvSpPr>
            <a:spLocks noGrp="1"/>
          </p:cNvSpPr>
          <p:nvPr>
            <p:ph type="sldNum" sz="quarter" idx="12"/>
          </p:nvPr>
        </p:nvSpPr>
        <p:spPr/>
        <p:txBody>
          <a:bodyPr/>
          <a:lstStyle/>
          <a:p>
            <a:fld id="{B716C8F4-20CD-364A-8A8E-DE130115B178}" type="slidenum">
              <a:rPr lang="sv-SE" smtClean="0"/>
              <a:pPr/>
              <a:t>36</a:t>
            </a:fld>
            <a:endParaRPr lang="sv-SE"/>
          </a:p>
        </p:txBody>
      </p:sp>
      <p:sp>
        <p:nvSpPr>
          <p:cNvPr id="9" name="Rectangle 8">
            <a:extLst>
              <a:ext uri="{FF2B5EF4-FFF2-40B4-BE49-F238E27FC236}">
                <a16:creationId xmlns:a16="http://schemas.microsoft.com/office/drawing/2014/main" id="{FD768D34-DF9B-43FB-AB4D-5C005919CA80}"/>
              </a:ext>
            </a:extLst>
          </p:cNvPr>
          <p:cNvSpPr/>
          <p:nvPr/>
        </p:nvSpPr>
        <p:spPr>
          <a:xfrm>
            <a:off x="6389225" y="3258129"/>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1F1F66D-40B4-3C5E-BAAE-28466DA4D19C}"/>
              </a:ext>
            </a:extLst>
          </p:cNvPr>
          <p:cNvSpPr/>
          <p:nvPr/>
        </p:nvSpPr>
        <p:spPr>
          <a:xfrm>
            <a:off x="6414301" y="4521701"/>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DBB3815-0080-B19C-5BCD-F106AD382B41}"/>
              </a:ext>
            </a:extLst>
          </p:cNvPr>
          <p:cNvSpPr/>
          <p:nvPr/>
        </p:nvSpPr>
        <p:spPr>
          <a:xfrm>
            <a:off x="6414300" y="5760188"/>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6827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35A0-BBA5-8C1B-217D-28BDBC00F02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73EA8C4-6D30-0B42-06EC-384DD69094FF}"/>
              </a:ext>
            </a:extLst>
          </p:cNvPr>
          <p:cNvSpPr>
            <a:spLocks noGrp="1"/>
          </p:cNvSpPr>
          <p:nvPr>
            <p:ph type="title"/>
          </p:nvPr>
        </p:nvSpPr>
        <p:spPr/>
        <p:txBody>
          <a:bodyPr/>
          <a:lstStyle/>
          <a:p>
            <a:r>
              <a:rPr lang="en-GB" dirty="0"/>
              <a:t>Results – Upload vs. Materialization – 1 CPU</a:t>
            </a:r>
          </a:p>
        </p:txBody>
      </p:sp>
      <p:sp>
        <p:nvSpPr>
          <p:cNvPr id="6" name="Slide Number Placeholder 5">
            <a:extLst>
              <a:ext uri="{FF2B5EF4-FFF2-40B4-BE49-F238E27FC236}">
                <a16:creationId xmlns:a16="http://schemas.microsoft.com/office/drawing/2014/main" id="{B692330C-9364-B5F5-E4E2-D87E07A1EFA9}"/>
              </a:ext>
            </a:extLst>
          </p:cNvPr>
          <p:cNvSpPr>
            <a:spLocks noGrp="1"/>
          </p:cNvSpPr>
          <p:nvPr>
            <p:ph type="sldNum" sz="quarter" idx="12"/>
          </p:nvPr>
        </p:nvSpPr>
        <p:spPr/>
        <p:txBody>
          <a:bodyPr/>
          <a:lstStyle/>
          <a:p>
            <a:fld id="{B716C8F4-20CD-364A-8A8E-DE130115B178}" type="slidenum">
              <a:rPr lang="sv-SE" smtClean="0"/>
              <a:pPr/>
              <a:t>37</a:t>
            </a:fld>
            <a:endParaRPr lang="sv-SE"/>
          </a:p>
        </p:txBody>
      </p:sp>
      <p:pic>
        <p:nvPicPr>
          <p:cNvPr id="2" name="Picture 1">
            <a:extLst>
              <a:ext uri="{FF2B5EF4-FFF2-40B4-BE49-F238E27FC236}">
                <a16:creationId xmlns:a16="http://schemas.microsoft.com/office/drawing/2014/main" id="{A8F87966-3F14-3981-D9AF-CAD5FE48A90A}"/>
              </a:ext>
            </a:extLst>
          </p:cNvPr>
          <p:cNvPicPr>
            <a:picLocks noChangeAspect="1"/>
          </p:cNvPicPr>
          <p:nvPr/>
        </p:nvPicPr>
        <p:blipFill>
          <a:blip r:embed="rId3"/>
          <a:srcRect t="801" b="801"/>
          <a:stretch/>
        </p:blipFill>
        <p:spPr>
          <a:xfrm>
            <a:off x="173409" y="1919287"/>
            <a:ext cx="5844678" cy="4337546"/>
          </a:xfrm>
          <a:prstGeom prst="rect">
            <a:avLst/>
          </a:prstGeom>
        </p:spPr>
      </p:pic>
      <p:sp>
        <p:nvSpPr>
          <p:cNvPr id="3" name="Rectangle 2">
            <a:extLst>
              <a:ext uri="{FF2B5EF4-FFF2-40B4-BE49-F238E27FC236}">
                <a16:creationId xmlns:a16="http://schemas.microsoft.com/office/drawing/2014/main" id="{BC4391A4-E7EB-D932-FBA4-875780049FE4}"/>
              </a:ext>
            </a:extLst>
          </p:cNvPr>
          <p:cNvSpPr/>
          <p:nvPr/>
        </p:nvSpPr>
        <p:spPr>
          <a:xfrm>
            <a:off x="7563423" y="3478384"/>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3ECC89DF-EC6F-652E-7C00-40F483224865}"/>
              </a:ext>
            </a:extLst>
          </p:cNvPr>
          <p:cNvSpPr/>
          <p:nvPr/>
        </p:nvSpPr>
        <p:spPr>
          <a:xfrm>
            <a:off x="7563422" y="4648663"/>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A4C6EB47-3FC7-C025-3916-BB360FB6D2F0}"/>
              </a:ext>
            </a:extLst>
          </p:cNvPr>
          <p:cNvPicPr>
            <a:picLocks noChangeAspect="1"/>
          </p:cNvPicPr>
          <p:nvPr/>
        </p:nvPicPr>
        <p:blipFill>
          <a:blip r:embed="rId4"/>
          <a:stretch>
            <a:fillRect/>
          </a:stretch>
        </p:blipFill>
        <p:spPr>
          <a:xfrm>
            <a:off x="6598588" y="2419107"/>
            <a:ext cx="5106846" cy="3611881"/>
          </a:xfrm>
          <a:prstGeom prst="rect">
            <a:avLst/>
          </a:prstGeom>
        </p:spPr>
      </p:pic>
    </p:spTree>
    <p:extLst>
      <p:ext uri="{BB962C8B-B14F-4D97-AF65-F5344CB8AC3E}">
        <p14:creationId xmlns:p14="http://schemas.microsoft.com/office/powerpoint/2010/main" val="3985142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FFB92-D835-5C0D-5AB4-A79B77C0569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72AB4D7-B461-D167-6162-97F643F0CCA8}"/>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9B350DC5-68E7-22D9-333D-7A3DD339844A}"/>
              </a:ext>
            </a:extLst>
          </p:cNvPr>
          <p:cNvSpPr>
            <a:spLocks noGrp="1"/>
          </p:cNvSpPr>
          <p:nvPr>
            <p:ph type="sldNum" sz="quarter" idx="12"/>
          </p:nvPr>
        </p:nvSpPr>
        <p:spPr/>
        <p:txBody>
          <a:bodyPr/>
          <a:lstStyle/>
          <a:p>
            <a:fld id="{B716C8F4-20CD-364A-8A8E-DE130115B178}" type="slidenum">
              <a:rPr lang="sv-SE" smtClean="0"/>
              <a:pPr/>
              <a:t>38</a:t>
            </a:fld>
            <a:endParaRPr lang="sv-SE"/>
          </a:p>
        </p:txBody>
      </p:sp>
      <p:pic>
        <p:nvPicPr>
          <p:cNvPr id="2" name="Picture 1">
            <a:extLst>
              <a:ext uri="{FF2B5EF4-FFF2-40B4-BE49-F238E27FC236}">
                <a16:creationId xmlns:a16="http://schemas.microsoft.com/office/drawing/2014/main" id="{30A8CDAA-201E-7126-82E4-30F06253AB4D}"/>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C4E67FA4-ECA6-8F9D-BEC4-D0FC56C511BB}"/>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04AD02E0-4D4F-D5CF-131E-E1D58BB533AF}"/>
              </a:ext>
            </a:extLst>
          </p:cNvPr>
          <p:cNvPicPr>
            <a:picLocks noChangeAspect="1"/>
          </p:cNvPicPr>
          <p:nvPr/>
        </p:nvPicPr>
        <p:blipFill>
          <a:blip r:embed="rId5"/>
          <a:stretch>
            <a:fillRect/>
          </a:stretch>
        </p:blipFill>
        <p:spPr>
          <a:xfrm>
            <a:off x="6574697" y="1998153"/>
            <a:ext cx="5038791" cy="4306472"/>
          </a:xfrm>
          <a:prstGeom prst="rect">
            <a:avLst/>
          </a:prstGeom>
        </p:spPr>
      </p:pic>
    </p:spTree>
    <p:extLst>
      <p:ext uri="{BB962C8B-B14F-4D97-AF65-F5344CB8AC3E}">
        <p14:creationId xmlns:p14="http://schemas.microsoft.com/office/powerpoint/2010/main" val="356558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68AA-1679-BBE4-2595-755F912F157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0D0381F-7F4E-1307-262C-F3BBD84ECBBE}"/>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E20429D0-9F64-7697-3CC8-44E487F6DB7A}"/>
              </a:ext>
            </a:extLst>
          </p:cNvPr>
          <p:cNvSpPr>
            <a:spLocks noGrp="1"/>
          </p:cNvSpPr>
          <p:nvPr>
            <p:ph type="sldNum" sz="quarter" idx="12"/>
          </p:nvPr>
        </p:nvSpPr>
        <p:spPr/>
        <p:txBody>
          <a:bodyPr/>
          <a:lstStyle/>
          <a:p>
            <a:fld id="{B716C8F4-20CD-364A-8A8E-DE130115B178}" type="slidenum">
              <a:rPr lang="sv-SE" smtClean="0"/>
              <a:pPr/>
              <a:t>39</a:t>
            </a:fld>
            <a:endParaRPr lang="sv-SE"/>
          </a:p>
        </p:txBody>
      </p:sp>
      <p:pic>
        <p:nvPicPr>
          <p:cNvPr id="2" name="Picture 1">
            <a:extLst>
              <a:ext uri="{FF2B5EF4-FFF2-40B4-BE49-F238E27FC236}">
                <a16:creationId xmlns:a16="http://schemas.microsoft.com/office/drawing/2014/main" id="{1E8E27B4-DFF3-43ED-C427-6D970C7B304F}"/>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F14B44C5-4278-7C50-9BB4-9C1863D2CA38}"/>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5C2F593B-2DFC-DB61-F693-7C4C79DBE819}"/>
              </a:ext>
            </a:extLst>
          </p:cNvPr>
          <p:cNvPicPr>
            <a:picLocks noChangeAspect="1"/>
          </p:cNvPicPr>
          <p:nvPr/>
        </p:nvPicPr>
        <p:blipFill>
          <a:blip r:embed="rId5"/>
          <a:stretch>
            <a:fillRect/>
          </a:stretch>
        </p:blipFill>
        <p:spPr>
          <a:xfrm>
            <a:off x="6574697" y="1998153"/>
            <a:ext cx="5038791" cy="4306472"/>
          </a:xfrm>
          <a:prstGeom prst="rect">
            <a:avLst/>
          </a:prstGeom>
        </p:spPr>
      </p:pic>
      <p:sp>
        <p:nvSpPr>
          <p:cNvPr id="4" name="Rectangle 3">
            <a:extLst>
              <a:ext uri="{FF2B5EF4-FFF2-40B4-BE49-F238E27FC236}">
                <a16:creationId xmlns:a16="http://schemas.microsoft.com/office/drawing/2014/main" id="{D3AD1DD3-D8E3-7659-CD12-5C3045E3D0FE}"/>
              </a:ext>
            </a:extLst>
          </p:cNvPr>
          <p:cNvSpPr/>
          <p:nvPr/>
        </p:nvSpPr>
        <p:spPr>
          <a:xfrm>
            <a:off x="7528695" y="284877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F6448F39-D95F-2DB4-D8BA-86127CCBDD2D}"/>
              </a:ext>
            </a:extLst>
          </p:cNvPr>
          <p:cNvSpPr/>
          <p:nvPr/>
        </p:nvSpPr>
        <p:spPr>
          <a:xfrm>
            <a:off x="7528699" y="4014152"/>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1F1F392-9BDF-39DF-2514-E4C50C2DD717}"/>
              </a:ext>
            </a:extLst>
          </p:cNvPr>
          <p:cNvSpPr/>
          <p:nvPr/>
        </p:nvSpPr>
        <p:spPr>
          <a:xfrm>
            <a:off x="7528699" y="5173566"/>
            <a:ext cx="4061639" cy="217171"/>
          </a:xfrm>
          <a:prstGeom prst="rect">
            <a:avLst/>
          </a:prstGeom>
          <a:noFill/>
          <a:ln w="25400">
            <a:solidFill>
              <a:srgbClr val="6298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209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a:t>
            </a:r>
            <a:r>
              <a:rPr lang="en-US" dirty="0" err="1"/>
              <a:t>lakehouse</a:t>
            </a:r>
            <a:r>
              <a:rPr lang="en-US" dirty="0"/>
              <a:t>?</a:t>
            </a:r>
          </a:p>
        </p:txBody>
      </p:sp>
      <p:pic>
        <p:nvPicPr>
          <p:cNvPr id="6" name="Content Placeholder 5" descr="A diagram of a computer process&#10;&#10;AI-generated content may be incorrect.">
            <a:extLst>
              <a:ext uri="{FF2B5EF4-FFF2-40B4-BE49-F238E27FC236}">
                <a16:creationId xmlns:a16="http://schemas.microsoft.com/office/drawing/2014/main" id="{9F59BF58-09FE-31D3-9CF0-693C39E6695A}"/>
              </a:ext>
            </a:extLst>
          </p:cNvPr>
          <p:cNvPicPr>
            <a:picLocks noGrp="1" noChangeAspect="1"/>
          </p:cNvPicPr>
          <p:nvPr>
            <p:ph idx="1"/>
          </p:nvPr>
        </p:nvPicPr>
        <p:blipFill>
          <a:blip r:embed="rId3"/>
          <a:stretch>
            <a:fillRect/>
          </a:stretch>
        </p:blipFill>
        <p:spPr>
          <a:xfrm>
            <a:off x="6275388" y="1944927"/>
            <a:ext cx="4830572" cy="3938621"/>
          </a:xfrm>
        </p:spPr>
      </p:pic>
      <p:sp>
        <p:nvSpPr>
          <p:cNvPr id="4" name="Slide Number Placeholder 3">
            <a:extLst>
              <a:ext uri="{FF2B5EF4-FFF2-40B4-BE49-F238E27FC236}">
                <a16:creationId xmlns:a16="http://schemas.microsoft.com/office/drawing/2014/main" id="{6335E477-06D3-0F14-10C7-1CD6A9AAA25E}"/>
              </a:ext>
            </a:extLst>
          </p:cNvPr>
          <p:cNvSpPr>
            <a:spLocks noGrp="1"/>
          </p:cNvSpPr>
          <p:nvPr>
            <p:ph type="sldNum" sz="quarter" idx="12"/>
          </p:nvPr>
        </p:nvSpPr>
        <p:spPr/>
        <p:txBody>
          <a:bodyPr/>
          <a:lstStyle/>
          <a:p>
            <a:fld id="{B716C8F4-20CD-364A-8A8E-DE130115B178}" type="slidenum">
              <a:rPr lang="sv-SE" smtClean="0"/>
              <a:t>4</a:t>
            </a:fld>
            <a:endParaRPr lang="sv-SE"/>
          </a:p>
        </p:txBody>
      </p:sp>
      <p:sp>
        <p:nvSpPr>
          <p:cNvPr id="7" name="TextBox 6">
            <a:extLst>
              <a:ext uri="{FF2B5EF4-FFF2-40B4-BE49-F238E27FC236}">
                <a16:creationId xmlns:a16="http://schemas.microsoft.com/office/drawing/2014/main" id="{08072033-4A6D-E4B2-6F1E-87B2192E8D0F}"/>
              </a:ext>
            </a:extLst>
          </p:cNvPr>
          <p:cNvSpPr txBox="1"/>
          <p:nvPr/>
        </p:nvSpPr>
        <p:spPr>
          <a:xfrm>
            <a:off x="600074" y="1919288"/>
            <a:ext cx="5675313"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t>Data lake + Data warehouse</a:t>
            </a:r>
          </a:p>
          <a:p>
            <a:pPr marL="285750" indent="-285750">
              <a:buFont typeface="Arial" panose="020B0604020202020204" pitchFamily="34" charset="0"/>
              <a:buChar char="•"/>
            </a:pPr>
            <a:r>
              <a:rPr lang="en-GB" sz="2800" dirty="0"/>
              <a:t>All types of data</a:t>
            </a:r>
          </a:p>
          <a:p>
            <a:pPr marL="285750" indent="-285750">
              <a:buFont typeface="Arial" panose="020B0604020202020204" pitchFamily="34" charset="0"/>
              <a:buChar char="•"/>
            </a:pPr>
            <a:r>
              <a:rPr lang="en-GB" sz="2800" dirty="0"/>
              <a:t>ACID properties</a:t>
            </a:r>
          </a:p>
          <a:p>
            <a:pPr marL="285750" indent="-285750">
              <a:buFont typeface="Arial" panose="020B0604020202020204" pitchFamily="34" charset="0"/>
              <a:buChar char="•"/>
            </a:pPr>
            <a:r>
              <a:rPr lang="en-GB" sz="2800" dirty="0"/>
              <a:t>ML workloads</a:t>
            </a:r>
          </a:p>
          <a:p>
            <a:pPr marL="28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214614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A4BC2-5093-5CE1-09C1-D209C74C2E2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8CBD673-96D6-B7E3-525D-AC5A455F3045}"/>
              </a:ext>
            </a:extLst>
          </p:cNvPr>
          <p:cNvSpPr>
            <a:spLocks noGrp="1"/>
          </p:cNvSpPr>
          <p:nvPr>
            <p:ph type="title"/>
          </p:nvPr>
        </p:nvSpPr>
        <p:spPr/>
        <p:txBody>
          <a:bodyPr/>
          <a:lstStyle/>
          <a:p>
            <a:r>
              <a:rPr lang="en-GB" dirty="0"/>
              <a:t>Results – Read latency – 1 CPU</a:t>
            </a:r>
          </a:p>
        </p:txBody>
      </p:sp>
      <p:sp>
        <p:nvSpPr>
          <p:cNvPr id="6" name="Slide Number Placeholder 5">
            <a:extLst>
              <a:ext uri="{FF2B5EF4-FFF2-40B4-BE49-F238E27FC236}">
                <a16:creationId xmlns:a16="http://schemas.microsoft.com/office/drawing/2014/main" id="{08541978-43A9-0F13-00F4-9014B3F579BC}"/>
              </a:ext>
            </a:extLst>
          </p:cNvPr>
          <p:cNvSpPr>
            <a:spLocks noGrp="1"/>
          </p:cNvSpPr>
          <p:nvPr>
            <p:ph type="sldNum" sz="quarter" idx="12"/>
          </p:nvPr>
        </p:nvSpPr>
        <p:spPr/>
        <p:txBody>
          <a:bodyPr/>
          <a:lstStyle/>
          <a:p>
            <a:fld id="{B716C8F4-20CD-364A-8A8E-DE130115B178}" type="slidenum">
              <a:rPr lang="sv-SE" smtClean="0"/>
              <a:pPr/>
              <a:t>40</a:t>
            </a:fld>
            <a:endParaRPr lang="sv-SE"/>
          </a:p>
        </p:txBody>
      </p:sp>
      <p:pic>
        <p:nvPicPr>
          <p:cNvPr id="2" name="Picture 1">
            <a:extLst>
              <a:ext uri="{FF2B5EF4-FFF2-40B4-BE49-F238E27FC236}">
                <a16:creationId xmlns:a16="http://schemas.microsoft.com/office/drawing/2014/main" id="{38EE576D-700D-0DE4-9CF0-F2096A848A67}"/>
              </a:ext>
            </a:extLst>
          </p:cNvPr>
          <p:cNvPicPr>
            <a:picLocks noChangeAspect="1"/>
          </p:cNvPicPr>
          <p:nvPr/>
        </p:nvPicPr>
        <p:blipFill>
          <a:blip r:embed="rId3"/>
          <a:srcRect t="801" b="801"/>
          <a:stretch/>
        </p:blipFill>
        <p:spPr>
          <a:xfrm>
            <a:off x="173409" y="1919287"/>
            <a:ext cx="5844678" cy="4337546"/>
          </a:xfrm>
          <a:prstGeom prst="rect">
            <a:avLst/>
          </a:prstGeom>
        </p:spPr>
      </p:pic>
      <p:pic>
        <p:nvPicPr>
          <p:cNvPr id="3" name="Picture 2">
            <a:extLst>
              <a:ext uri="{FF2B5EF4-FFF2-40B4-BE49-F238E27FC236}">
                <a16:creationId xmlns:a16="http://schemas.microsoft.com/office/drawing/2014/main" id="{47924F0B-2A83-21AD-3CC5-94C23A0159D3}"/>
              </a:ext>
            </a:extLst>
          </p:cNvPr>
          <p:cNvPicPr>
            <a:picLocks noChangeAspect="1"/>
          </p:cNvPicPr>
          <p:nvPr/>
        </p:nvPicPr>
        <p:blipFill>
          <a:blip r:embed="rId4"/>
          <a:stretch>
            <a:fillRect/>
          </a:stretch>
        </p:blipFill>
        <p:spPr>
          <a:xfrm>
            <a:off x="6551547" y="1988605"/>
            <a:ext cx="5106845" cy="4337545"/>
          </a:xfrm>
          <a:prstGeom prst="rect">
            <a:avLst/>
          </a:prstGeom>
        </p:spPr>
      </p:pic>
      <p:pic>
        <p:nvPicPr>
          <p:cNvPr id="5" name="Picture 4">
            <a:extLst>
              <a:ext uri="{FF2B5EF4-FFF2-40B4-BE49-F238E27FC236}">
                <a16:creationId xmlns:a16="http://schemas.microsoft.com/office/drawing/2014/main" id="{394CA6CA-0E62-4229-B453-8EDA7DC2FFFC}"/>
              </a:ext>
            </a:extLst>
          </p:cNvPr>
          <p:cNvPicPr>
            <a:picLocks noChangeAspect="1"/>
          </p:cNvPicPr>
          <p:nvPr/>
        </p:nvPicPr>
        <p:blipFill>
          <a:blip r:embed="rId5"/>
          <a:stretch>
            <a:fillRect/>
          </a:stretch>
        </p:blipFill>
        <p:spPr>
          <a:xfrm>
            <a:off x="6574697" y="1998153"/>
            <a:ext cx="5038791" cy="4306472"/>
          </a:xfrm>
          <a:prstGeom prst="rect">
            <a:avLst/>
          </a:prstGeom>
        </p:spPr>
      </p:pic>
      <p:sp>
        <p:nvSpPr>
          <p:cNvPr id="9" name="Rectangle 8">
            <a:extLst>
              <a:ext uri="{FF2B5EF4-FFF2-40B4-BE49-F238E27FC236}">
                <a16:creationId xmlns:a16="http://schemas.microsoft.com/office/drawing/2014/main" id="{DF8C0483-B9F0-C092-06C4-D86080836373}"/>
              </a:ext>
            </a:extLst>
          </p:cNvPr>
          <p:cNvSpPr/>
          <p:nvPr/>
        </p:nvSpPr>
        <p:spPr>
          <a:xfrm>
            <a:off x="7528698" y="3715473"/>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E201A72-3415-64A0-24B9-12EE036ECFE7}"/>
              </a:ext>
            </a:extLst>
          </p:cNvPr>
          <p:cNvSpPr/>
          <p:nvPr/>
        </p:nvSpPr>
        <p:spPr>
          <a:xfrm>
            <a:off x="7528697" y="4862602"/>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9022E3E-CD33-5F3B-27E8-6BA3BB39584C}"/>
              </a:ext>
            </a:extLst>
          </p:cNvPr>
          <p:cNvSpPr/>
          <p:nvPr/>
        </p:nvSpPr>
        <p:spPr>
          <a:xfrm>
            <a:off x="7528696" y="6022171"/>
            <a:ext cx="4061639" cy="208827"/>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850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8DE6E-B45D-D286-CD7D-1187EE95BB5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0E4F62-AC4C-D15B-9108-A51C0D032136}"/>
              </a:ext>
            </a:extLst>
          </p:cNvPr>
          <p:cNvPicPr>
            <a:picLocks noChangeAspect="1"/>
          </p:cNvPicPr>
          <p:nvPr/>
        </p:nvPicPr>
        <p:blipFill>
          <a:blip r:embed="rId3"/>
          <a:stretch>
            <a:fillRect/>
          </a:stretch>
        </p:blipFill>
        <p:spPr>
          <a:xfrm>
            <a:off x="6563122" y="1978728"/>
            <a:ext cx="5106845" cy="4347422"/>
          </a:xfrm>
          <a:prstGeom prst="rect">
            <a:avLst/>
          </a:prstGeom>
        </p:spPr>
      </p:pic>
      <p:sp>
        <p:nvSpPr>
          <p:cNvPr id="7" name="Title 6">
            <a:extLst>
              <a:ext uri="{FF2B5EF4-FFF2-40B4-BE49-F238E27FC236}">
                <a16:creationId xmlns:a16="http://schemas.microsoft.com/office/drawing/2014/main" id="{645ACE71-4814-6E78-D862-853307B9FFAA}"/>
              </a:ext>
            </a:extLst>
          </p:cNvPr>
          <p:cNvSpPr>
            <a:spLocks noGrp="1"/>
          </p:cNvSpPr>
          <p:nvPr>
            <p:ph type="title"/>
          </p:nvPr>
        </p:nvSpPr>
        <p:spPr/>
        <p:txBody>
          <a:bodyPr/>
          <a:lstStyle/>
          <a:p>
            <a:r>
              <a:rPr lang="en-GB" dirty="0"/>
              <a:t>Results – Read latency – 8 CPU</a:t>
            </a:r>
          </a:p>
        </p:txBody>
      </p:sp>
      <p:sp>
        <p:nvSpPr>
          <p:cNvPr id="6" name="Slide Number Placeholder 5">
            <a:extLst>
              <a:ext uri="{FF2B5EF4-FFF2-40B4-BE49-F238E27FC236}">
                <a16:creationId xmlns:a16="http://schemas.microsoft.com/office/drawing/2014/main" id="{8DD6B650-FD02-2D5D-0B43-8848F6730295}"/>
              </a:ext>
            </a:extLst>
          </p:cNvPr>
          <p:cNvSpPr>
            <a:spLocks noGrp="1"/>
          </p:cNvSpPr>
          <p:nvPr>
            <p:ph type="sldNum" sz="quarter" idx="12"/>
          </p:nvPr>
        </p:nvSpPr>
        <p:spPr/>
        <p:txBody>
          <a:bodyPr/>
          <a:lstStyle/>
          <a:p>
            <a:fld id="{B716C8F4-20CD-364A-8A8E-DE130115B178}" type="slidenum">
              <a:rPr lang="sv-SE" smtClean="0"/>
              <a:pPr/>
              <a:t>41</a:t>
            </a:fld>
            <a:endParaRPr lang="sv-SE"/>
          </a:p>
        </p:txBody>
      </p:sp>
      <p:pic>
        <p:nvPicPr>
          <p:cNvPr id="2" name="Picture 1">
            <a:extLst>
              <a:ext uri="{FF2B5EF4-FFF2-40B4-BE49-F238E27FC236}">
                <a16:creationId xmlns:a16="http://schemas.microsoft.com/office/drawing/2014/main" id="{38E7BC09-E646-99F1-4340-99835053E95E}"/>
              </a:ext>
            </a:extLst>
          </p:cNvPr>
          <p:cNvPicPr>
            <a:picLocks noChangeAspect="1"/>
          </p:cNvPicPr>
          <p:nvPr/>
        </p:nvPicPr>
        <p:blipFill>
          <a:blip r:embed="rId4"/>
          <a:srcRect t="801" b="801"/>
          <a:stretch/>
        </p:blipFill>
        <p:spPr>
          <a:xfrm>
            <a:off x="173409" y="1919287"/>
            <a:ext cx="5844678" cy="4337546"/>
          </a:xfrm>
          <a:prstGeom prst="rect">
            <a:avLst/>
          </a:prstGeom>
        </p:spPr>
      </p:pic>
    </p:spTree>
    <p:extLst>
      <p:ext uri="{BB962C8B-B14F-4D97-AF65-F5344CB8AC3E}">
        <p14:creationId xmlns:p14="http://schemas.microsoft.com/office/powerpoint/2010/main" val="2206593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EE2D-3D6E-F055-2197-9359F10CFF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7C10558-CFB9-B9D1-022B-B0F0E573599A}"/>
              </a:ext>
            </a:extLst>
          </p:cNvPr>
          <p:cNvPicPr>
            <a:picLocks noChangeAspect="1"/>
          </p:cNvPicPr>
          <p:nvPr/>
        </p:nvPicPr>
        <p:blipFill>
          <a:blip r:embed="rId3"/>
          <a:stretch>
            <a:fillRect/>
          </a:stretch>
        </p:blipFill>
        <p:spPr>
          <a:xfrm>
            <a:off x="6563122" y="1978728"/>
            <a:ext cx="5106845" cy="4347422"/>
          </a:xfrm>
          <a:prstGeom prst="rect">
            <a:avLst/>
          </a:prstGeom>
        </p:spPr>
      </p:pic>
      <p:sp>
        <p:nvSpPr>
          <p:cNvPr id="7" name="Title 6">
            <a:extLst>
              <a:ext uri="{FF2B5EF4-FFF2-40B4-BE49-F238E27FC236}">
                <a16:creationId xmlns:a16="http://schemas.microsoft.com/office/drawing/2014/main" id="{3AE921CA-2E0E-C8E4-BDA7-B7C319456031}"/>
              </a:ext>
            </a:extLst>
          </p:cNvPr>
          <p:cNvSpPr>
            <a:spLocks noGrp="1"/>
          </p:cNvSpPr>
          <p:nvPr>
            <p:ph type="title"/>
          </p:nvPr>
        </p:nvSpPr>
        <p:spPr/>
        <p:txBody>
          <a:bodyPr/>
          <a:lstStyle/>
          <a:p>
            <a:r>
              <a:rPr lang="en-GB" dirty="0"/>
              <a:t>Results – Read latency – 8 CPU</a:t>
            </a:r>
          </a:p>
        </p:txBody>
      </p:sp>
      <p:sp>
        <p:nvSpPr>
          <p:cNvPr id="6" name="Slide Number Placeholder 5">
            <a:extLst>
              <a:ext uri="{FF2B5EF4-FFF2-40B4-BE49-F238E27FC236}">
                <a16:creationId xmlns:a16="http://schemas.microsoft.com/office/drawing/2014/main" id="{87741825-5DAB-5540-8CE2-9BC69E43F1FE}"/>
              </a:ext>
            </a:extLst>
          </p:cNvPr>
          <p:cNvSpPr>
            <a:spLocks noGrp="1"/>
          </p:cNvSpPr>
          <p:nvPr>
            <p:ph type="sldNum" sz="quarter" idx="12"/>
          </p:nvPr>
        </p:nvSpPr>
        <p:spPr/>
        <p:txBody>
          <a:bodyPr/>
          <a:lstStyle/>
          <a:p>
            <a:fld id="{B716C8F4-20CD-364A-8A8E-DE130115B178}" type="slidenum">
              <a:rPr lang="sv-SE" smtClean="0"/>
              <a:pPr/>
              <a:t>42</a:t>
            </a:fld>
            <a:endParaRPr lang="sv-SE"/>
          </a:p>
        </p:txBody>
      </p:sp>
      <p:pic>
        <p:nvPicPr>
          <p:cNvPr id="2" name="Picture 1">
            <a:extLst>
              <a:ext uri="{FF2B5EF4-FFF2-40B4-BE49-F238E27FC236}">
                <a16:creationId xmlns:a16="http://schemas.microsoft.com/office/drawing/2014/main" id="{B821D569-3568-F7B2-02D7-B3636ED7EFD3}"/>
              </a:ext>
            </a:extLst>
          </p:cNvPr>
          <p:cNvPicPr>
            <a:picLocks noChangeAspect="1"/>
          </p:cNvPicPr>
          <p:nvPr/>
        </p:nvPicPr>
        <p:blipFill>
          <a:blip r:embed="rId4"/>
          <a:srcRect t="801" b="801"/>
          <a:stretch/>
        </p:blipFill>
        <p:spPr>
          <a:xfrm>
            <a:off x="173409" y="1919287"/>
            <a:ext cx="5844678" cy="4337546"/>
          </a:xfrm>
          <a:prstGeom prst="rect">
            <a:avLst/>
          </a:prstGeom>
        </p:spPr>
      </p:pic>
      <p:sp>
        <p:nvSpPr>
          <p:cNvPr id="3" name="Rectangle 2">
            <a:extLst>
              <a:ext uri="{FF2B5EF4-FFF2-40B4-BE49-F238E27FC236}">
                <a16:creationId xmlns:a16="http://schemas.microsoft.com/office/drawing/2014/main" id="{4CE5F7DE-C60A-82FB-CE18-F555BB5EE037}"/>
              </a:ext>
            </a:extLst>
          </p:cNvPr>
          <p:cNvSpPr/>
          <p:nvPr/>
        </p:nvSpPr>
        <p:spPr>
          <a:xfrm>
            <a:off x="7563423" y="3478384"/>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21601C25-6F33-1861-5B07-49BD2CCE7CCE}"/>
              </a:ext>
            </a:extLst>
          </p:cNvPr>
          <p:cNvSpPr/>
          <p:nvPr/>
        </p:nvSpPr>
        <p:spPr>
          <a:xfrm>
            <a:off x="7563422" y="4648663"/>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EA05BEFE-AAE5-52E7-3B37-257B170873AB}"/>
              </a:ext>
            </a:extLst>
          </p:cNvPr>
          <p:cNvSpPr/>
          <p:nvPr/>
        </p:nvSpPr>
        <p:spPr>
          <a:xfrm>
            <a:off x="7563421" y="5819807"/>
            <a:ext cx="4061639" cy="434341"/>
          </a:xfrm>
          <a:prstGeom prst="rect">
            <a:avLst/>
          </a:prstGeom>
          <a:noFill/>
          <a:ln w="25400">
            <a:solidFill>
              <a:srgbClr val="4DA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1267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83A8F-E46A-3B41-EC60-558F6D58F07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3EA0E2F-0053-2FC5-29CD-B53BE5E72C8A}"/>
              </a:ext>
            </a:extLst>
          </p:cNvPr>
          <p:cNvSpPr>
            <a:spLocks noGrp="1"/>
          </p:cNvSpPr>
          <p:nvPr>
            <p:ph type="title"/>
          </p:nvPr>
        </p:nvSpPr>
        <p:spPr/>
        <p:txBody>
          <a:bodyPr/>
          <a:lstStyle/>
          <a:p>
            <a:r>
              <a:rPr lang="en-GB" dirty="0"/>
              <a:t>Results – Read latency – CPU comparison</a:t>
            </a:r>
          </a:p>
        </p:txBody>
      </p:sp>
      <p:sp>
        <p:nvSpPr>
          <p:cNvPr id="6" name="Slide Number Placeholder 5">
            <a:extLst>
              <a:ext uri="{FF2B5EF4-FFF2-40B4-BE49-F238E27FC236}">
                <a16:creationId xmlns:a16="http://schemas.microsoft.com/office/drawing/2014/main" id="{A8A34C80-2B56-6718-CBB8-37101800EE2B}"/>
              </a:ext>
            </a:extLst>
          </p:cNvPr>
          <p:cNvSpPr>
            <a:spLocks noGrp="1"/>
          </p:cNvSpPr>
          <p:nvPr>
            <p:ph type="sldNum" sz="quarter" idx="12"/>
          </p:nvPr>
        </p:nvSpPr>
        <p:spPr/>
        <p:txBody>
          <a:bodyPr/>
          <a:lstStyle/>
          <a:p>
            <a:fld id="{B716C8F4-20CD-364A-8A8E-DE130115B178}" type="slidenum">
              <a:rPr lang="sv-SE" smtClean="0"/>
              <a:pPr/>
              <a:t>43</a:t>
            </a:fld>
            <a:endParaRPr lang="sv-SE"/>
          </a:p>
        </p:txBody>
      </p:sp>
      <p:pic>
        <p:nvPicPr>
          <p:cNvPr id="3" name="Picture 2">
            <a:extLst>
              <a:ext uri="{FF2B5EF4-FFF2-40B4-BE49-F238E27FC236}">
                <a16:creationId xmlns:a16="http://schemas.microsoft.com/office/drawing/2014/main" id="{EA595C46-8E9E-DC57-808C-17D6E1DFB82B}"/>
              </a:ext>
            </a:extLst>
          </p:cNvPr>
          <p:cNvPicPr>
            <a:picLocks noChangeAspect="1"/>
          </p:cNvPicPr>
          <p:nvPr/>
        </p:nvPicPr>
        <p:blipFill>
          <a:blip r:embed="rId3"/>
          <a:stretch>
            <a:fillRect/>
          </a:stretch>
        </p:blipFill>
        <p:spPr>
          <a:xfrm>
            <a:off x="2947450" y="1919288"/>
            <a:ext cx="6297099" cy="4408487"/>
          </a:xfrm>
          <a:prstGeom prst="rect">
            <a:avLst/>
          </a:prstGeom>
        </p:spPr>
      </p:pic>
    </p:spTree>
    <p:extLst>
      <p:ext uri="{BB962C8B-B14F-4D97-AF65-F5344CB8AC3E}">
        <p14:creationId xmlns:p14="http://schemas.microsoft.com/office/powerpoint/2010/main" val="358363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F8209-E22F-F611-13BB-EEE5FEEF032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01B2EB-3A17-FEE1-02DE-6F4EA42F496C}"/>
              </a:ext>
            </a:extLst>
          </p:cNvPr>
          <p:cNvSpPr>
            <a:spLocks noGrp="1"/>
          </p:cNvSpPr>
          <p:nvPr>
            <p:ph type="title"/>
          </p:nvPr>
        </p:nvSpPr>
        <p:spPr/>
        <p:txBody>
          <a:bodyPr/>
          <a:lstStyle/>
          <a:p>
            <a:r>
              <a:rPr lang="en-GB" dirty="0"/>
              <a:t>Results – Read latency – CPU comparison</a:t>
            </a:r>
          </a:p>
        </p:txBody>
      </p:sp>
      <p:sp>
        <p:nvSpPr>
          <p:cNvPr id="6" name="Slide Number Placeholder 5">
            <a:extLst>
              <a:ext uri="{FF2B5EF4-FFF2-40B4-BE49-F238E27FC236}">
                <a16:creationId xmlns:a16="http://schemas.microsoft.com/office/drawing/2014/main" id="{4EEF9A86-4F2F-B446-2EB6-D9DF1A99E500}"/>
              </a:ext>
            </a:extLst>
          </p:cNvPr>
          <p:cNvSpPr>
            <a:spLocks noGrp="1"/>
          </p:cNvSpPr>
          <p:nvPr>
            <p:ph type="sldNum" sz="quarter" idx="12"/>
          </p:nvPr>
        </p:nvSpPr>
        <p:spPr/>
        <p:txBody>
          <a:bodyPr/>
          <a:lstStyle/>
          <a:p>
            <a:fld id="{B716C8F4-20CD-364A-8A8E-DE130115B178}" type="slidenum">
              <a:rPr lang="sv-SE" smtClean="0"/>
              <a:pPr/>
              <a:t>44</a:t>
            </a:fld>
            <a:endParaRPr lang="sv-SE"/>
          </a:p>
        </p:txBody>
      </p:sp>
      <p:pic>
        <p:nvPicPr>
          <p:cNvPr id="3" name="Picture 2">
            <a:extLst>
              <a:ext uri="{FF2B5EF4-FFF2-40B4-BE49-F238E27FC236}">
                <a16:creationId xmlns:a16="http://schemas.microsoft.com/office/drawing/2014/main" id="{75D7FEA5-E630-2E57-EFA4-8E2CE34CC199}"/>
              </a:ext>
            </a:extLst>
          </p:cNvPr>
          <p:cNvPicPr>
            <a:picLocks noChangeAspect="1"/>
          </p:cNvPicPr>
          <p:nvPr/>
        </p:nvPicPr>
        <p:blipFill>
          <a:blip r:embed="rId3"/>
          <a:stretch>
            <a:fillRect/>
          </a:stretch>
        </p:blipFill>
        <p:spPr>
          <a:xfrm>
            <a:off x="2947450" y="1919288"/>
            <a:ext cx="6297099" cy="4408487"/>
          </a:xfrm>
          <a:prstGeom prst="rect">
            <a:avLst/>
          </a:prstGeom>
        </p:spPr>
      </p:pic>
      <p:sp>
        <p:nvSpPr>
          <p:cNvPr id="4" name="Rectangle 3">
            <a:extLst>
              <a:ext uri="{FF2B5EF4-FFF2-40B4-BE49-F238E27FC236}">
                <a16:creationId xmlns:a16="http://schemas.microsoft.com/office/drawing/2014/main" id="{91704596-F224-267D-2D24-FD1F5FF5BAC8}"/>
              </a:ext>
            </a:extLst>
          </p:cNvPr>
          <p:cNvSpPr/>
          <p:nvPr/>
        </p:nvSpPr>
        <p:spPr>
          <a:xfrm>
            <a:off x="6285050" y="3281279"/>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50D8598-BE16-2563-9D0E-C787622CE9A3}"/>
              </a:ext>
            </a:extLst>
          </p:cNvPr>
          <p:cNvSpPr/>
          <p:nvPr/>
        </p:nvSpPr>
        <p:spPr>
          <a:xfrm>
            <a:off x="6310126" y="4544851"/>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2151163-AE66-31C2-3F56-6A8B305AE095}"/>
              </a:ext>
            </a:extLst>
          </p:cNvPr>
          <p:cNvSpPr/>
          <p:nvPr/>
        </p:nvSpPr>
        <p:spPr>
          <a:xfrm>
            <a:off x="6310125" y="5783338"/>
            <a:ext cx="2696900" cy="457346"/>
          </a:xfrm>
          <a:prstGeom prst="rect">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82500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BAD4-A433-CF62-87F7-C1BD29E4981E}"/>
              </a:ext>
            </a:extLst>
          </p:cNvPr>
          <p:cNvSpPr>
            <a:spLocks noGrp="1"/>
          </p:cNvSpPr>
          <p:nvPr>
            <p:ph type="title"/>
          </p:nvPr>
        </p:nvSpPr>
        <p:spPr/>
        <p:txBody>
          <a:bodyPr/>
          <a:lstStyle/>
          <a:p>
            <a:r>
              <a:rPr lang="en-GB" dirty="0"/>
              <a:t>T</a:t>
            </a:r>
            <a:r>
              <a:rPr lang="en-IT" dirty="0"/>
              <a:t>akeaways</a:t>
            </a:r>
            <a:r>
              <a:rPr lang="en-GB" dirty="0"/>
              <a:t> - Write</a:t>
            </a:r>
            <a:endParaRPr lang="en-IT" dirty="0"/>
          </a:p>
        </p:txBody>
      </p:sp>
      <p:sp>
        <p:nvSpPr>
          <p:cNvPr id="13" name="Slide Number Placeholder 12">
            <a:extLst>
              <a:ext uri="{FF2B5EF4-FFF2-40B4-BE49-F238E27FC236}">
                <a16:creationId xmlns:a16="http://schemas.microsoft.com/office/drawing/2014/main" id="{4AFB2A80-FB63-B017-FB70-FFA86565B414}"/>
              </a:ext>
            </a:extLst>
          </p:cNvPr>
          <p:cNvSpPr>
            <a:spLocks noGrp="1"/>
          </p:cNvSpPr>
          <p:nvPr>
            <p:ph type="sldNum" sz="quarter" idx="12"/>
          </p:nvPr>
        </p:nvSpPr>
        <p:spPr/>
        <p:txBody>
          <a:bodyPr/>
          <a:lstStyle/>
          <a:p>
            <a:fld id="{B716C8F4-20CD-364A-8A8E-DE130115B178}" type="slidenum">
              <a:rPr lang="sv-SE" smtClean="0"/>
              <a:t>45</a:t>
            </a:fld>
            <a:endParaRPr lang="sv-SE"/>
          </a:p>
        </p:txBody>
      </p:sp>
      <p:sp>
        <p:nvSpPr>
          <p:cNvPr id="9" name="Text Placeholder 4">
            <a:extLst>
              <a:ext uri="{FF2B5EF4-FFF2-40B4-BE49-F238E27FC236}">
                <a16:creationId xmlns:a16="http://schemas.microsoft.com/office/drawing/2014/main" id="{B96DDB19-EEF4-3B89-694B-061A7598BFAF}"/>
              </a:ext>
            </a:extLst>
          </p:cNvPr>
          <p:cNvSpPr txBox="1">
            <a:spLocks/>
          </p:cNvSpPr>
          <p:nvPr/>
        </p:nvSpPr>
        <p:spPr>
          <a:xfrm>
            <a:off x="639831" y="1822038"/>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Trends</a:t>
            </a:r>
          </a:p>
        </p:txBody>
      </p:sp>
      <p:sp>
        <p:nvSpPr>
          <p:cNvPr id="15" name="Content Placeholder 11">
            <a:extLst>
              <a:ext uri="{FF2B5EF4-FFF2-40B4-BE49-F238E27FC236}">
                <a16:creationId xmlns:a16="http://schemas.microsoft.com/office/drawing/2014/main" id="{872C1028-AA74-E078-6CCB-A36AB65643AF}"/>
              </a:ext>
            </a:extLst>
          </p:cNvPr>
          <p:cNvSpPr txBox="1">
            <a:spLocks/>
          </p:cNvSpPr>
          <p:nvPr/>
        </p:nvSpPr>
        <p:spPr>
          <a:xfrm>
            <a:off x="600075" y="2314163"/>
            <a:ext cx="4928391" cy="3835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err="1">
                <a:solidFill>
                  <a:schemeClr val="tx1"/>
                </a:solidFill>
              </a:rPr>
              <a:t>IcedHops</a:t>
            </a:r>
            <a:r>
              <a:rPr lang="en-GB" sz="2400" dirty="0">
                <a:solidFill>
                  <a:schemeClr val="tx1"/>
                </a:solidFill>
              </a:rPr>
              <a:t> and delta-</a:t>
            </a:r>
            <a:r>
              <a:rPr lang="en-GB" sz="2400" dirty="0" err="1">
                <a:solidFill>
                  <a:schemeClr val="tx1"/>
                </a:solidFill>
              </a:rPr>
              <a:t>rs</a:t>
            </a:r>
            <a:r>
              <a:rPr lang="en-GB" sz="2400" dirty="0">
                <a:solidFill>
                  <a:schemeClr val="tx1"/>
                </a:solidFill>
              </a:rPr>
              <a:t> 40x faster on 10K rows.</a:t>
            </a:r>
          </a:p>
          <a:p>
            <a:r>
              <a:rPr lang="en-GB" sz="2400" dirty="0" err="1">
                <a:solidFill>
                  <a:schemeClr val="tx1"/>
                </a:solidFill>
              </a:rPr>
              <a:t>IcedHops</a:t>
            </a:r>
            <a:r>
              <a:rPr lang="en-GB" sz="2400" dirty="0">
                <a:solidFill>
                  <a:schemeClr val="tx1"/>
                </a:solidFill>
              </a:rPr>
              <a:t> 110/140x faster on 6/60M rows, 7x faster than delta-</a:t>
            </a:r>
            <a:r>
              <a:rPr lang="en-GB" sz="2400" dirty="0" err="1">
                <a:solidFill>
                  <a:schemeClr val="tx1"/>
                </a:solidFill>
              </a:rPr>
              <a:t>rs</a:t>
            </a:r>
            <a:r>
              <a:rPr lang="en-GB" sz="2400" dirty="0">
                <a:solidFill>
                  <a:schemeClr val="tx1"/>
                </a:solidFill>
              </a:rPr>
              <a:t>.</a:t>
            </a:r>
          </a:p>
          <a:p>
            <a:r>
              <a:rPr lang="en-GB" sz="2400" dirty="0">
                <a:solidFill>
                  <a:schemeClr val="tx1"/>
                </a:solidFill>
              </a:rPr>
              <a:t>More CPUs low advantage on </a:t>
            </a:r>
            <a:r>
              <a:rPr lang="en-GB" sz="2400" dirty="0" err="1">
                <a:solidFill>
                  <a:schemeClr val="tx1"/>
                </a:solidFill>
              </a:rPr>
              <a:t>IcedHops</a:t>
            </a:r>
            <a:r>
              <a:rPr lang="en-GB" sz="2400" dirty="0">
                <a:solidFill>
                  <a:schemeClr val="tx1"/>
                </a:solidFill>
              </a:rPr>
              <a:t>, up to 30% on delta-</a:t>
            </a:r>
            <a:r>
              <a:rPr lang="en-GB" sz="2400" dirty="0" err="1">
                <a:solidFill>
                  <a:schemeClr val="tx1"/>
                </a:solidFill>
              </a:rPr>
              <a:t>rs</a:t>
            </a:r>
            <a:r>
              <a:rPr lang="en-GB" sz="2400" dirty="0">
                <a:solidFill>
                  <a:schemeClr val="tx1"/>
                </a:solidFill>
              </a:rPr>
              <a:t>.</a:t>
            </a:r>
          </a:p>
          <a:p>
            <a:r>
              <a:rPr lang="en-GB" sz="2400" dirty="0">
                <a:solidFill>
                  <a:schemeClr val="tx1"/>
                </a:solidFill>
              </a:rPr>
              <a:t>Upload time linearly dependent to rows, 4% at 10k rows, 95% at 60M rows.</a:t>
            </a:r>
          </a:p>
        </p:txBody>
      </p:sp>
      <p:sp>
        <p:nvSpPr>
          <p:cNvPr id="18" name="Rectangle 17">
            <a:extLst>
              <a:ext uri="{FF2B5EF4-FFF2-40B4-BE49-F238E27FC236}">
                <a16:creationId xmlns:a16="http://schemas.microsoft.com/office/drawing/2014/main" id="{6C5943B6-1098-D4D5-51EB-FF71B213AB63}"/>
              </a:ext>
            </a:extLst>
          </p:cNvPr>
          <p:cNvSpPr/>
          <p:nvPr/>
        </p:nvSpPr>
        <p:spPr>
          <a:xfrm>
            <a:off x="5915025" y="0"/>
            <a:ext cx="6926332" cy="7354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46091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BD7F6-DC62-B268-8082-55BF998EA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2CE41-0F21-0279-4AF3-33855DDF86E2}"/>
              </a:ext>
            </a:extLst>
          </p:cNvPr>
          <p:cNvSpPr>
            <a:spLocks noGrp="1"/>
          </p:cNvSpPr>
          <p:nvPr>
            <p:ph type="title"/>
          </p:nvPr>
        </p:nvSpPr>
        <p:spPr/>
        <p:txBody>
          <a:bodyPr/>
          <a:lstStyle/>
          <a:p>
            <a:r>
              <a:rPr lang="en-GB" dirty="0"/>
              <a:t>T</a:t>
            </a:r>
            <a:r>
              <a:rPr lang="en-IT" dirty="0"/>
              <a:t>akeaways</a:t>
            </a:r>
            <a:r>
              <a:rPr lang="en-GB" dirty="0"/>
              <a:t> - Write</a:t>
            </a:r>
            <a:endParaRPr lang="en-IT" dirty="0"/>
          </a:p>
        </p:txBody>
      </p:sp>
      <p:sp>
        <p:nvSpPr>
          <p:cNvPr id="12" name="Content Placeholder 11">
            <a:extLst>
              <a:ext uri="{FF2B5EF4-FFF2-40B4-BE49-F238E27FC236}">
                <a16:creationId xmlns:a16="http://schemas.microsoft.com/office/drawing/2014/main" id="{3F7FAA99-01CD-8B9E-6F04-9900BAE399B4}"/>
              </a:ext>
            </a:extLst>
          </p:cNvPr>
          <p:cNvSpPr>
            <a:spLocks noGrp="1"/>
          </p:cNvSpPr>
          <p:nvPr>
            <p:ph sz="half" idx="13"/>
          </p:nvPr>
        </p:nvSpPr>
        <p:spPr>
          <a:xfrm>
            <a:off x="6635443" y="2314163"/>
            <a:ext cx="4928391" cy="3835398"/>
          </a:xfrm>
        </p:spPr>
        <p:txBody>
          <a:bodyPr/>
          <a:lstStyle/>
          <a:p>
            <a:r>
              <a:rPr lang="en-GB" sz="2400" dirty="0" err="1"/>
              <a:t>IcedHops</a:t>
            </a:r>
            <a:r>
              <a:rPr lang="en-GB" sz="2400" dirty="0"/>
              <a:t> always superior to Spark pipeline and delta-</a:t>
            </a:r>
            <a:r>
              <a:rPr lang="en-GB" sz="2400" dirty="0" err="1"/>
              <a:t>rs</a:t>
            </a:r>
            <a:r>
              <a:rPr lang="en-GB" sz="2400" dirty="0"/>
              <a:t>.</a:t>
            </a:r>
          </a:p>
          <a:p>
            <a:r>
              <a:rPr lang="en-GB" sz="2400" dirty="0" err="1"/>
              <a:t>IcedHops</a:t>
            </a:r>
            <a:r>
              <a:rPr lang="en-GB" sz="2400" dirty="0"/>
              <a:t> better in latency and costs.</a:t>
            </a:r>
          </a:p>
          <a:p>
            <a:r>
              <a:rPr lang="en-GB" sz="2400" dirty="0" err="1"/>
              <a:t>IcedHops</a:t>
            </a:r>
            <a:r>
              <a:rPr lang="en-GB" sz="2400" dirty="0"/>
              <a:t> and delta-</a:t>
            </a:r>
            <a:r>
              <a:rPr lang="en-GB" sz="2400" dirty="0" err="1"/>
              <a:t>rs</a:t>
            </a:r>
            <a:r>
              <a:rPr lang="en-GB" sz="2400" dirty="0"/>
              <a:t> similar on small tables.</a:t>
            </a:r>
          </a:p>
          <a:p>
            <a:r>
              <a:rPr lang="en-GB" sz="2400" dirty="0"/>
              <a:t>delta-</a:t>
            </a:r>
            <a:r>
              <a:rPr lang="en-GB" sz="2400" dirty="0" err="1"/>
              <a:t>rs</a:t>
            </a:r>
            <a:r>
              <a:rPr lang="en-GB" sz="2400" dirty="0"/>
              <a:t> better scales on CPUs, but not convenient.</a:t>
            </a:r>
          </a:p>
          <a:p>
            <a:r>
              <a:rPr lang="en-GB" sz="2400" dirty="0"/>
              <a:t>Legacy system is limited by Spark (small) and Kafka (big)</a:t>
            </a:r>
          </a:p>
        </p:txBody>
      </p:sp>
      <p:sp>
        <p:nvSpPr>
          <p:cNvPr id="13" name="Slide Number Placeholder 12">
            <a:extLst>
              <a:ext uri="{FF2B5EF4-FFF2-40B4-BE49-F238E27FC236}">
                <a16:creationId xmlns:a16="http://schemas.microsoft.com/office/drawing/2014/main" id="{342E4DBB-DA83-56EA-94A3-59B2219258D0}"/>
              </a:ext>
            </a:extLst>
          </p:cNvPr>
          <p:cNvSpPr>
            <a:spLocks noGrp="1"/>
          </p:cNvSpPr>
          <p:nvPr>
            <p:ph type="sldNum" sz="quarter" idx="12"/>
          </p:nvPr>
        </p:nvSpPr>
        <p:spPr/>
        <p:txBody>
          <a:bodyPr/>
          <a:lstStyle/>
          <a:p>
            <a:fld id="{B716C8F4-20CD-364A-8A8E-DE130115B178}" type="slidenum">
              <a:rPr lang="sv-SE" smtClean="0"/>
              <a:t>46</a:t>
            </a:fld>
            <a:endParaRPr lang="sv-SE"/>
          </a:p>
        </p:txBody>
      </p:sp>
      <p:sp>
        <p:nvSpPr>
          <p:cNvPr id="9" name="Text Placeholder 4">
            <a:extLst>
              <a:ext uri="{FF2B5EF4-FFF2-40B4-BE49-F238E27FC236}">
                <a16:creationId xmlns:a16="http://schemas.microsoft.com/office/drawing/2014/main" id="{088F6790-D407-6685-8FF6-88CC894E82E1}"/>
              </a:ext>
            </a:extLst>
          </p:cNvPr>
          <p:cNvSpPr txBox="1">
            <a:spLocks/>
          </p:cNvSpPr>
          <p:nvPr/>
        </p:nvSpPr>
        <p:spPr>
          <a:xfrm>
            <a:off x="639831" y="1822038"/>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Trends</a:t>
            </a:r>
          </a:p>
        </p:txBody>
      </p:sp>
      <p:sp>
        <p:nvSpPr>
          <p:cNvPr id="11" name="Text Placeholder 4">
            <a:extLst>
              <a:ext uri="{FF2B5EF4-FFF2-40B4-BE49-F238E27FC236}">
                <a16:creationId xmlns:a16="http://schemas.microsoft.com/office/drawing/2014/main" id="{0D9A2981-9E06-B738-D37E-47B4630A99C4}"/>
              </a:ext>
            </a:extLst>
          </p:cNvPr>
          <p:cNvSpPr txBox="1">
            <a:spLocks/>
          </p:cNvSpPr>
          <p:nvPr/>
        </p:nvSpPr>
        <p:spPr>
          <a:xfrm>
            <a:off x="6442163" y="1822038"/>
            <a:ext cx="5314950" cy="552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chemeClr val="accent4"/>
                </a:solidFill>
                <a:latin typeface="+mj-lt"/>
              </a:rPr>
              <a:t>Results </a:t>
            </a:r>
            <a:r>
              <a:rPr lang="en-GB" sz="2800" b="1" dirty="0">
                <a:solidFill>
                  <a:schemeClr val="accent4"/>
                </a:solidFill>
                <a:latin typeface="+mj-lt"/>
              </a:rPr>
              <a:t>Analysis</a:t>
            </a:r>
            <a:endParaRPr lang="en-IT" sz="2800" b="1" dirty="0">
              <a:solidFill>
                <a:schemeClr val="accent4"/>
              </a:solidFill>
              <a:latin typeface="+mj-lt"/>
            </a:endParaRPr>
          </a:p>
        </p:txBody>
      </p:sp>
      <p:sp>
        <p:nvSpPr>
          <p:cNvPr id="15" name="Content Placeholder 11">
            <a:extLst>
              <a:ext uri="{FF2B5EF4-FFF2-40B4-BE49-F238E27FC236}">
                <a16:creationId xmlns:a16="http://schemas.microsoft.com/office/drawing/2014/main" id="{7822EF95-CA65-2ABF-C021-F00BC8AD648D}"/>
              </a:ext>
            </a:extLst>
          </p:cNvPr>
          <p:cNvSpPr txBox="1">
            <a:spLocks/>
          </p:cNvSpPr>
          <p:nvPr/>
        </p:nvSpPr>
        <p:spPr>
          <a:xfrm>
            <a:off x="600075" y="2314163"/>
            <a:ext cx="4928391" cy="3835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err="1">
                <a:solidFill>
                  <a:schemeClr val="tx1"/>
                </a:solidFill>
              </a:rPr>
              <a:t>IcedHops</a:t>
            </a:r>
            <a:r>
              <a:rPr lang="en-GB" sz="2400" dirty="0">
                <a:solidFill>
                  <a:schemeClr val="tx1"/>
                </a:solidFill>
              </a:rPr>
              <a:t> and delta-</a:t>
            </a:r>
            <a:r>
              <a:rPr lang="en-GB" sz="2400" dirty="0" err="1">
                <a:solidFill>
                  <a:schemeClr val="tx1"/>
                </a:solidFill>
              </a:rPr>
              <a:t>rs</a:t>
            </a:r>
            <a:r>
              <a:rPr lang="en-GB" sz="2400" dirty="0">
                <a:solidFill>
                  <a:schemeClr val="tx1"/>
                </a:solidFill>
              </a:rPr>
              <a:t> 40x faster on 10K rows.</a:t>
            </a:r>
          </a:p>
          <a:p>
            <a:r>
              <a:rPr lang="en-GB" sz="2400" dirty="0" err="1">
                <a:solidFill>
                  <a:schemeClr val="tx1"/>
                </a:solidFill>
              </a:rPr>
              <a:t>IcedHops</a:t>
            </a:r>
            <a:r>
              <a:rPr lang="en-GB" sz="2400" dirty="0">
                <a:solidFill>
                  <a:schemeClr val="tx1"/>
                </a:solidFill>
              </a:rPr>
              <a:t> 110/140x faster on 6/60M rows, 7x faster than delta-</a:t>
            </a:r>
            <a:r>
              <a:rPr lang="en-GB" sz="2400" dirty="0" err="1">
                <a:solidFill>
                  <a:schemeClr val="tx1"/>
                </a:solidFill>
              </a:rPr>
              <a:t>rs</a:t>
            </a:r>
            <a:r>
              <a:rPr lang="en-GB" sz="2400" dirty="0">
                <a:solidFill>
                  <a:schemeClr val="tx1"/>
                </a:solidFill>
              </a:rPr>
              <a:t>.</a:t>
            </a:r>
          </a:p>
          <a:p>
            <a:r>
              <a:rPr lang="en-GB" sz="2400" dirty="0">
                <a:solidFill>
                  <a:schemeClr val="tx1"/>
                </a:solidFill>
              </a:rPr>
              <a:t>More CPUs low advantage on </a:t>
            </a:r>
            <a:r>
              <a:rPr lang="en-GB" sz="2400" dirty="0" err="1">
                <a:solidFill>
                  <a:schemeClr val="tx1"/>
                </a:solidFill>
              </a:rPr>
              <a:t>IcedHops</a:t>
            </a:r>
            <a:r>
              <a:rPr lang="en-GB" sz="2400" dirty="0">
                <a:solidFill>
                  <a:schemeClr val="tx1"/>
                </a:solidFill>
              </a:rPr>
              <a:t>, up to 30% on delta-</a:t>
            </a:r>
            <a:r>
              <a:rPr lang="en-GB" sz="2400" dirty="0" err="1">
                <a:solidFill>
                  <a:schemeClr val="tx1"/>
                </a:solidFill>
              </a:rPr>
              <a:t>rs</a:t>
            </a:r>
            <a:r>
              <a:rPr lang="en-GB" sz="2400" dirty="0">
                <a:solidFill>
                  <a:schemeClr val="tx1"/>
                </a:solidFill>
              </a:rPr>
              <a:t>.</a:t>
            </a:r>
          </a:p>
          <a:p>
            <a:r>
              <a:rPr lang="en-GB" sz="2400" dirty="0">
                <a:solidFill>
                  <a:schemeClr val="tx1"/>
                </a:solidFill>
              </a:rPr>
              <a:t>Upload time linearly dependent to rows, 4% at 10k rows, 95% at 60M rows.</a:t>
            </a:r>
          </a:p>
        </p:txBody>
      </p:sp>
    </p:spTree>
    <p:extLst>
      <p:ext uri="{BB962C8B-B14F-4D97-AF65-F5344CB8AC3E}">
        <p14:creationId xmlns:p14="http://schemas.microsoft.com/office/powerpoint/2010/main" val="2050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92C7-B69F-F54A-6148-751630600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2D12D-03C1-CC0B-B870-078DD80B38EC}"/>
              </a:ext>
            </a:extLst>
          </p:cNvPr>
          <p:cNvSpPr>
            <a:spLocks noGrp="1"/>
          </p:cNvSpPr>
          <p:nvPr>
            <p:ph type="title"/>
          </p:nvPr>
        </p:nvSpPr>
        <p:spPr/>
        <p:txBody>
          <a:bodyPr/>
          <a:lstStyle/>
          <a:p>
            <a:r>
              <a:rPr lang="en-GB" dirty="0"/>
              <a:t>T</a:t>
            </a:r>
            <a:r>
              <a:rPr lang="en-IT" dirty="0"/>
              <a:t>akeaways</a:t>
            </a:r>
            <a:r>
              <a:rPr lang="en-GB" dirty="0"/>
              <a:t> - Read</a:t>
            </a:r>
            <a:endParaRPr lang="en-IT" dirty="0"/>
          </a:p>
        </p:txBody>
      </p:sp>
      <p:sp>
        <p:nvSpPr>
          <p:cNvPr id="12" name="Content Placeholder 11">
            <a:extLst>
              <a:ext uri="{FF2B5EF4-FFF2-40B4-BE49-F238E27FC236}">
                <a16:creationId xmlns:a16="http://schemas.microsoft.com/office/drawing/2014/main" id="{512C6D6E-D13C-3B75-B2FE-726B05BBEAD1}"/>
              </a:ext>
            </a:extLst>
          </p:cNvPr>
          <p:cNvSpPr>
            <a:spLocks noGrp="1"/>
          </p:cNvSpPr>
          <p:nvPr>
            <p:ph sz="half" idx="13"/>
          </p:nvPr>
        </p:nvSpPr>
        <p:spPr>
          <a:xfrm>
            <a:off x="6635443" y="2314163"/>
            <a:ext cx="4928391" cy="3835398"/>
          </a:xfrm>
        </p:spPr>
        <p:txBody>
          <a:bodyPr/>
          <a:lstStyle/>
          <a:p>
            <a:r>
              <a:rPr lang="en-GB" sz="2400" dirty="0" err="1"/>
              <a:t>IcedHops</a:t>
            </a:r>
            <a:r>
              <a:rPr lang="en-GB" sz="2400" dirty="0"/>
              <a:t> </a:t>
            </a:r>
            <a:r>
              <a:rPr lang="en-GB" sz="2400" dirty="0" err="1"/>
              <a:t>perfoms</a:t>
            </a:r>
            <a:r>
              <a:rPr lang="en-GB" sz="2400" dirty="0"/>
              <a:t> better than Spark system within small-scale, with 1 or more CPUs. Possible threshold on big-scale.</a:t>
            </a:r>
          </a:p>
          <a:p>
            <a:r>
              <a:rPr lang="en-GB" sz="2400" dirty="0" err="1"/>
              <a:t>IcedHops</a:t>
            </a:r>
            <a:r>
              <a:rPr lang="en-GB" sz="2400" dirty="0"/>
              <a:t> and delta-</a:t>
            </a:r>
            <a:r>
              <a:rPr lang="en-GB" sz="2400" dirty="0" err="1"/>
              <a:t>rs</a:t>
            </a:r>
            <a:r>
              <a:rPr lang="en-GB" sz="2400" dirty="0"/>
              <a:t> performs equally in 1 CPU.</a:t>
            </a:r>
          </a:p>
          <a:p>
            <a:r>
              <a:rPr lang="en-GB" sz="2400" dirty="0"/>
              <a:t>delta-</a:t>
            </a:r>
            <a:r>
              <a:rPr lang="en-GB" sz="2400" dirty="0" err="1"/>
              <a:t>rs</a:t>
            </a:r>
            <a:r>
              <a:rPr lang="en-GB" sz="2400" dirty="0"/>
              <a:t> performs the best with multiple CPUs but diminishing rate of return.</a:t>
            </a:r>
          </a:p>
        </p:txBody>
      </p:sp>
      <p:sp>
        <p:nvSpPr>
          <p:cNvPr id="13" name="Slide Number Placeholder 12">
            <a:extLst>
              <a:ext uri="{FF2B5EF4-FFF2-40B4-BE49-F238E27FC236}">
                <a16:creationId xmlns:a16="http://schemas.microsoft.com/office/drawing/2014/main" id="{EC9822F5-F773-C049-BAB4-372593A81A98}"/>
              </a:ext>
            </a:extLst>
          </p:cNvPr>
          <p:cNvSpPr>
            <a:spLocks noGrp="1"/>
          </p:cNvSpPr>
          <p:nvPr>
            <p:ph type="sldNum" sz="quarter" idx="12"/>
          </p:nvPr>
        </p:nvSpPr>
        <p:spPr/>
        <p:txBody>
          <a:bodyPr/>
          <a:lstStyle/>
          <a:p>
            <a:fld id="{B716C8F4-20CD-364A-8A8E-DE130115B178}" type="slidenum">
              <a:rPr lang="sv-SE" smtClean="0"/>
              <a:t>47</a:t>
            </a:fld>
            <a:endParaRPr lang="sv-SE"/>
          </a:p>
        </p:txBody>
      </p:sp>
      <p:sp>
        <p:nvSpPr>
          <p:cNvPr id="9" name="Text Placeholder 4">
            <a:extLst>
              <a:ext uri="{FF2B5EF4-FFF2-40B4-BE49-F238E27FC236}">
                <a16:creationId xmlns:a16="http://schemas.microsoft.com/office/drawing/2014/main" id="{EF36EABF-0873-3E70-0658-8ADC886AD716}"/>
              </a:ext>
            </a:extLst>
          </p:cNvPr>
          <p:cNvSpPr txBox="1">
            <a:spLocks/>
          </p:cNvSpPr>
          <p:nvPr/>
        </p:nvSpPr>
        <p:spPr>
          <a:xfrm>
            <a:off x="639831" y="1822038"/>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Trends</a:t>
            </a:r>
          </a:p>
        </p:txBody>
      </p:sp>
      <p:sp>
        <p:nvSpPr>
          <p:cNvPr id="11" name="Text Placeholder 4">
            <a:extLst>
              <a:ext uri="{FF2B5EF4-FFF2-40B4-BE49-F238E27FC236}">
                <a16:creationId xmlns:a16="http://schemas.microsoft.com/office/drawing/2014/main" id="{7F05971E-DBEC-DB5B-ED9E-746C71D465FB}"/>
              </a:ext>
            </a:extLst>
          </p:cNvPr>
          <p:cNvSpPr txBox="1">
            <a:spLocks/>
          </p:cNvSpPr>
          <p:nvPr/>
        </p:nvSpPr>
        <p:spPr>
          <a:xfrm>
            <a:off x="6442163" y="1822038"/>
            <a:ext cx="5314950" cy="552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chemeClr val="accent4"/>
                </a:solidFill>
                <a:latin typeface="+mj-lt"/>
              </a:rPr>
              <a:t>Results </a:t>
            </a:r>
            <a:r>
              <a:rPr lang="en-GB" sz="2800" b="1" dirty="0">
                <a:solidFill>
                  <a:schemeClr val="accent4"/>
                </a:solidFill>
                <a:latin typeface="+mj-lt"/>
              </a:rPr>
              <a:t>Analysis</a:t>
            </a:r>
            <a:endParaRPr lang="en-IT" sz="2800" b="1" dirty="0">
              <a:solidFill>
                <a:schemeClr val="accent4"/>
              </a:solidFill>
              <a:latin typeface="+mj-lt"/>
            </a:endParaRPr>
          </a:p>
        </p:txBody>
      </p:sp>
      <p:sp>
        <p:nvSpPr>
          <p:cNvPr id="15" name="Content Placeholder 11">
            <a:extLst>
              <a:ext uri="{FF2B5EF4-FFF2-40B4-BE49-F238E27FC236}">
                <a16:creationId xmlns:a16="http://schemas.microsoft.com/office/drawing/2014/main" id="{5C664294-BC61-E8DD-E8AF-F06AC23412F9}"/>
              </a:ext>
            </a:extLst>
          </p:cNvPr>
          <p:cNvSpPr txBox="1">
            <a:spLocks/>
          </p:cNvSpPr>
          <p:nvPr/>
        </p:nvSpPr>
        <p:spPr>
          <a:xfrm>
            <a:off x="600075" y="2314163"/>
            <a:ext cx="4928391" cy="3835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err="1">
                <a:solidFill>
                  <a:schemeClr val="tx1"/>
                </a:solidFill>
              </a:rPr>
              <a:t>IcedHops</a:t>
            </a:r>
            <a:r>
              <a:rPr lang="en-GB" sz="2400" dirty="0">
                <a:solidFill>
                  <a:schemeClr val="tx1"/>
                </a:solidFill>
              </a:rPr>
              <a:t> and delta-</a:t>
            </a:r>
            <a:r>
              <a:rPr lang="en-GB" sz="2400" dirty="0" err="1">
                <a:solidFill>
                  <a:schemeClr val="tx1"/>
                </a:solidFill>
              </a:rPr>
              <a:t>rs</a:t>
            </a:r>
            <a:r>
              <a:rPr lang="en-GB" sz="2400" dirty="0">
                <a:solidFill>
                  <a:schemeClr val="tx1"/>
                </a:solidFill>
              </a:rPr>
              <a:t> 40x faster on 10K rows, 3x faster than delta-</a:t>
            </a:r>
            <a:r>
              <a:rPr lang="en-GB" sz="2400" dirty="0" err="1">
                <a:solidFill>
                  <a:schemeClr val="tx1"/>
                </a:solidFill>
              </a:rPr>
              <a:t>rs</a:t>
            </a:r>
            <a:r>
              <a:rPr lang="en-GB" sz="2400" dirty="0">
                <a:solidFill>
                  <a:schemeClr val="tx1"/>
                </a:solidFill>
              </a:rPr>
              <a:t>.</a:t>
            </a:r>
          </a:p>
          <a:p>
            <a:r>
              <a:rPr lang="en-GB" sz="2400" dirty="0" err="1">
                <a:solidFill>
                  <a:schemeClr val="tx1"/>
                </a:solidFill>
              </a:rPr>
              <a:t>IcedHops</a:t>
            </a:r>
            <a:r>
              <a:rPr lang="en-GB" sz="2400" dirty="0">
                <a:solidFill>
                  <a:schemeClr val="tx1"/>
                </a:solidFill>
              </a:rPr>
              <a:t> 55% faster on 60M rows.</a:t>
            </a:r>
          </a:p>
          <a:p>
            <a:r>
              <a:rPr lang="en-GB" sz="2400" dirty="0" err="1">
                <a:solidFill>
                  <a:schemeClr val="tx1"/>
                </a:solidFill>
              </a:rPr>
              <a:t>IcedHops</a:t>
            </a:r>
            <a:r>
              <a:rPr lang="en-GB" sz="2400" dirty="0">
                <a:solidFill>
                  <a:schemeClr val="tx1"/>
                </a:solidFill>
              </a:rPr>
              <a:t> equal to delta-</a:t>
            </a:r>
            <a:r>
              <a:rPr lang="en-GB" sz="2400" dirty="0" err="1">
                <a:solidFill>
                  <a:schemeClr val="tx1"/>
                </a:solidFill>
              </a:rPr>
              <a:t>rs</a:t>
            </a:r>
            <a:r>
              <a:rPr lang="en-GB" sz="2400" dirty="0">
                <a:solidFill>
                  <a:schemeClr val="tx1"/>
                </a:solidFill>
              </a:rPr>
              <a:t> on 1CPU.</a:t>
            </a:r>
          </a:p>
          <a:p>
            <a:r>
              <a:rPr lang="en-GB" sz="2400" dirty="0">
                <a:solidFill>
                  <a:schemeClr val="tx1"/>
                </a:solidFill>
              </a:rPr>
              <a:t>On multiple CPUs, </a:t>
            </a:r>
            <a:r>
              <a:rPr lang="en-GB" sz="2400" dirty="0" err="1">
                <a:solidFill>
                  <a:schemeClr val="tx1"/>
                </a:solidFill>
              </a:rPr>
              <a:t>IcedHops</a:t>
            </a:r>
            <a:r>
              <a:rPr lang="en-GB" sz="2400" dirty="0">
                <a:solidFill>
                  <a:schemeClr val="tx1"/>
                </a:solidFill>
              </a:rPr>
              <a:t> 4x faster on 60M rows, but delta-</a:t>
            </a:r>
            <a:r>
              <a:rPr lang="en-GB" sz="2400" dirty="0" err="1">
                <a:solidFill>
                  <a:schemeClr val="tx1"/>
                </a:solidFill>
              </a:rPr>
              <a:t>rs</a:t>
            </a:r>
            <a:r>
              <a:rPr lang="en-GB" sz="2400" dirty="0">
                <a:solidFill>
                  <a:schemeClr val="tx1"/>
                </a:solidFill>
              </a:rPr>
              <a:t> 3x faster than </a:t>
            </a:r>
            <a:r>
              <a:rPr lang="en-GB" sz="2400" dirty="0" err="1">
                <a:solidFill>
                  <a:schemeClr val="tx1"/>
                </a:solidFill>
              </a:rPr>
              <a:t>IcedHops</a:t>
            </a:r>
            <a:r>
              <a:rPr lang="en-GB" sz="2400" dirty="0">
                <a:solidFill>
                  <a:schemeClr val="tx1"/>
                </a:solidFill>
              </a:rPr>
              <a:t>.</a:t>
            </a:r>
          </a:p>
          <a:p>
            <a:endParaRPr lang="en-GB" sz="2400" dirty="0">
              <a:solidFill>
                <a:schemeClr val="tx1"/>
              </a:solidFill>
            </a:endParaRPr>
          </a:p>
        </p:txBody>
      </p:sp>
      <p:sp>
        <p:nvSpPr>
          <p:cNvPr id="3" name="Rectangle 2">
            <a:extLst>
              <a:ext uri="{FF2B5EF4-FFF2-40B4-BE49-F238E27FC236}">
                <a16:creationId xmlns:a16="http://schemas.microsoft.com/office/drawing/2014/main" id="{5D60056B-6815-7DCA-9900-401DB9F07DE2}"/>
              </a:ext>
            </a:extLst>
          </p:cNvPr>
          <p:cNvSpPr/>
          <p:nvPr/>
        </p:nvSpPr>
        <p:spPr>
          <a:xfrm>
            <a:off x="5915025" y="0"/>
            <a:ext cx="6926332" cy="7354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996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E1FF-AC22-06F7-FA2C-859A2B2AE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3231F-9CFE-1F8C-D6B2-52671B6B79D0}"/>
              </a:ext>
            </a:extLst>
          </p:cNvPr>
          <p:cNvSpPr>
            <a:spLocks noGrp="1"/>
          </p:cNvSpPr>
          <p:nvPr>
            <p:ph type="title"/>
          </p:nvPr>
        </p:nvSpPr>
        <p:spPr/>
        <p:txBody>
          <a:bodyPr/>
          <a:lstStyle/>
          <a:p>
            <a:r>
              <a:rPr lang="en-GB" dirty="0"/>
              <a:t>T</a:t>
            </a:r>
            <a:r>
              <a:rPr lang="en-IT" dirty="0"/>
              <a:t>akeaways</a:t>
            </a:r>
            <a:r>
              <a:rPr lang="en-GB" dirty="0"/>
              <a:t> - Read</a:t>
            </a:r>
            <a:endParaRPr lang="en-IT" dirty="0"/>
          </a:p>
        </p:txBody>
      </p:sp>
      <p:sp>
        <p:nvSpPr>
          <p:cNvPr id="12" name="Content Placeholder 11">
            <a:extLst>
              <a:ext uri="{FF2B5EF4-FFF2-40B4-BE49-F238E27FC236}">
                <a16:creationId xmlns:a16="http://schemas.microsoft.com/office/drawing/2014/main" id="{D3E4D981-B119-191F-532C-C59C3965E485}"/>
              </a:ext>
            </a:extLst>
          </p:cNvPr>
          <p:cNvSpPr>
            <a:spLocks noGrp="1"/>
          </p:cNvSpPr>
          <p:nvPr>
            <p:ph sz="half" idx="13"/>
          </p:nvPr>
        </p:nvSpPr>
        <p:spPr>
          <a:xfrm>
            <a:off x="6635443" y="2314163"/>
            <a:ext cx="4928391" cy="3835398"/>
          </a:xfrm>
        </p:spPr>
        <p:txBody>
          <a:bodyPr/>
          <a:lstStyle/>
          <a:p>
            <a:r>
              <a:rPr lang="en-GB" sz="2400" dirty="0" err="1"/>
              <a:t>IcedHops</a:t>
            </a:r>
            <a:r>
              <a:rPr lang="en-GB" sz="2400" dirty="0"/>
              <a:t> </a:t>
            </a:r>
            <a:r>
              <a:rPr lang="en-GB" sz="2400" dirty="0" err="1"/>
              <a:t>perfoms</a:t>
            </a:r>
            <a:r>
              <a:rPr lang="en-GB" sz="2400" dirty="0"/>
              <a:t> better than Spark system within small-scale, with 1 or more CPUs. Possible threshold on big-scale.</a:t>
            </a:r>
          </a:p>
          <a:p>
            <a:r>
              <a:rPr lang="en-GB" sz="2400" dirty="0" err="1"/>
              <a:t>IcedHops</a:t>
            </a:r>
            <a:r>
              <a:rPr lang="en-GB" sz="2400" dirty="0"/>
              <a:t> and delta-</a:t>
            </a:r>
            <a:r>
              <a:rPr lang="en-GB" sz="2400" dirty="0" err="1"/>
              <a:t>rs</a:t>
            </a:r>
            <a:r>
              <a:rPr lang="en-GB" sz="2400" dirty="0"/>
              <a:t> performs equally in 1 CPU.</a:t>
            </a:r>
          </a:p>
          <a:p>
            <a:r>
              <a:rPr lang="en-GB" sz="2400" dirty="0"/>
              <a:t>delta-</a:t>
            </a:r>
            <a:r>
              <a:rPr lang="en-GB" sz="2400" dirty="0" err="1"/>
              <a:t>rs</a:t>
            </a:r>
            <a:r>
              <a:rPr lang="en-GB" sz="2400" dirty="0"/>
              <a:t> performs the best with multiple CPUs but diminishing rate of return.</a:t>
            </a:r>
          </a:p>
        </p:txBody>
      </p:sp>
      <p:sp>
        <p:nvSpPr>
          <p:cNvPr id="13" name="Slide Number Placeholder 12">
            <a:extLst>
              <a:ext uri="{FF2B5EF4-FFF2-40B4-BE49-F238E27FC236}">
                <a16:creationId xmlns:a16="http://schemas.microsoft.com/office/drawing/2014/main" id="{14E97EFA-5951-7EE3-0D0D-6AD3DDD0B603}"/>
              </a:ext>
            </a:extLst>
          </p:cNvPr>
          <p:cNvSpPr>
            <a:spLocks noGrp="1"/>
          </p:cNvSpPr>
          <p:nvPr>
            <p:ph type="sldNum" sz="quarter" idx="12"/>
          </p:nvPr>
        </p:nvSpPr>
        <p:spPr/>
        <p:txBody>
          <a:bodyPr/>
          <a:lstStyle/>
          <a:p>
            <a:fld id="{B716C8F4-20CD-364A-8A8E-DE130115B178}" type="slidenum">
              <a:rPr lang="sv-SE" smtClean="0"/>
              <a:t>48</a:t>
            </a:fld>
            <a:endParaRPr lang="sv-SE"/>
          </a:p>
        </p:txBody>
      </p:sp>
      <p:sp>
        <p:nvSpPr>
          <p:cNvPr id="9" name="Text Placeholder 4">
            <a:extLst>
              <a:ext uri="{FF2B5EF4-FFF2-40B4-BE49-F238E27FC236}">
                <a16:creationId xmlns:a16="http://schemas.microsoft.com/office/drawing/2014/main" id="{EC19F794-099A-7098-91D0-95089B577522}"/>
              </a:ext>
            </a:extLst>
          </p:cNvPr>
          <p:cNvSpPr txBox="1">
            <a:spLocks/>
          </p:cNvSpPr>
          <p:nvPr/>
        </p:nvSpPr>
        <p:spPr>
          <a:xfrm>
            <a:off x="639831" y="1822038"/>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Trends</a:t>
            </a:r>
          </a:p>
        </p:txBody>
      </p:sp>
      <p:sp>
        <p:nvSpPr>
          <p:cNvPr id="11" name="Text Placeholder 4">
            <a:extLst>
              <a:ext uri="{FF2B5EF4-FFF2-40B4-BE49-F238E27FC236}">
                <a16:creationId xmlns:a16="http://schemas.microsoft.com/office/drawing/2014/main" id="{0E5A7381-FE1C-1469-2166-77BCE8B7BD8C}"/>
              </a:ext>
            </a:extLst>
          </p:cNvPr>
          <p:cNvSpPr txBox="1">
            <a:spLocks/>
          </p:cNvSpPr>
          <p:nvPr/>
        </p:nvSpPr>
        <p:spPr>
          <a:xfrm>
            <a:off x="6442163" y="1822038"/>
            <a:ext cx="5314950" cy="552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chemeClr val="accent4"/>
                </a:solidFill>
                <a:latin typeface="+mj-lt"/>
              </a:rPr>
              <a:t>Results </a:t>
            </a:r>
            <a:r>
              <a:rPr lang="en-GB" sz="2800" b="1" dirty="0">
                <a:solidFill>
                  <a:schemeClr val="accent4"/>
                </a:solidFill>
                <a:latin typeface="+mj-lt"/>
              </a:rPr>
              <a:t>Analysis</a:t>
            </a:r>
            <a:endParaRPr lang="en-IT" sz="2800" b="1" dirty="0">
              <a:solidFill>
                <a:schemeClr val="accent4"/>
              </a:solidFill>
              <a:latin typeface="+mj-lt"/>
            </a:endParaRPr>
          </a:p>
        </p:txBody>
      </p:sp>
      <p:sp>
        <p:nvSpPr>
          <p:cNvPr id="15" name="Content Placeholder 11">
            <a:extLst>
              <a:ext uri="{FF2B5EF4-FFF2-40B4-BE49-F238E27FC236}">
                <a16:creationId xmlns:a16="http://schemas.microsoft.com/office/drawing/2014/main" id="{F09FC89D-AC7A-FC3D-B4C2-FB3A35B4FBBA}"/>
              </a:ext>
            </a:extLst>
          </p:cNvPr>
          <p:cNvSpPr txBox="1">
            <a:spLocks/>
          </p:cNvSpPr>
          <p:nvPr/>
        </p:nvSpPr>
        <p:spPr>
          <a:xfrm>
            <a:off x="600075" y="2314163"/>
            <a:ext cx="4928391" cy="3835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err="1">
                <a:solidFill>
                  <a:schemeClr val="tx1"/>
                </a:solidFill>
              </a:rPr>
              <a:t>IcedHops</a:t>
            </a:r>
            <a:r>
              <a:rPr lang="en-GB" sz="2400" dirty="0">
                <a:solidFill>
                  <a:schemeClr val="tx1"/>
                </a:solidFill>
              </a:rPr>
              <a:t> and delta-</a:t>
            </a:r>
            <a:r>
              <a:rPr lang="en-GB" sz="2400" dirty="0" err="1">
                <a:solidFill>
                  <a:schemeClr val="tx1"/>
                </a:solidFill>
              </a:rPr>
              <a:t>rs</a:t>
            </a:r>
            <a:r>
              <a:rPr lang="en-GB" sz="2400" dirty="0">
                <a:solidFill>
                  <a:schemeClr val="tx1"/>
                </a:solidFill>
              </a:rPr>
              <a:t> 40x faster on 10K rows, 3x faster than delta-</a:t>
            </a:r>
            <a:r>
              <a:rPr lang="en-GB" sz="2400" dirty="0" err="1">
                <a:solidFill>
                  <a:schemeClr val="tx1"/>
                </a:solidFill>
              </a:rPr>
              <a:t>rs</a:t>
            </a:r>
            <a:r>
              <a:rPr lang="en-GB" sz="2400" dirty="0">
                <a:solidFill>
                  <a:schemeClr val="tx1"/>
                </a:solidFill>
              </a:rPr>
              <a:t>.</a:t>
            </a:r>
          </a:p>
          <a:p>
            <a:r>
              <a:rPr lang="en-GB" sz="2400" dirty="0" err="1">
                <a:solidFill>
                  <a:schemeClr val="tx1"/>
                </a:solidFill>
              </a:rPr>
              <a:t>IcedHops</a:t>
            </a:r>
            <a:r>
              <a:rPr lang="en-GB" sz="2400" dirty="0">
                <a:solidFill>
                  <a:schemeClr val="tx1"/>
                </a:solidFill>
              </a:rPr>
              <a:t> 55% faster on 60M rows.</a:t>
            </a:r>
          </a:p>
          <a:p>
            <a:r>
              <a:rPr lang="en-GB" sz="2400" dirty="0" err="1">
                <a:solidFill>
                  <a:schemeClr val="tx1"/>
                </a:solidFill>
              </a:rPr>
              <a:t>IcedHops</a:t>
            </a:r>
            <a:r>
              <a:rPr lang="en-GB" sz="2400" dirty="0">
                <a:solidFill>
                  <a:schemeClr val="tx1"/>
                </a:solidFill>
              </a:rPr>
              <a:t> equal to delta-</a:t>
            </a:r>
            <a:r>
              <a:rPr lang="en-GB" sz="2400" dirty="0" err="1">
                <a:solidFill>
                  <a:schemeClr val="tx1"/>
                </a:solidFill>
              </a:rPr>
              <a:t>rs</a:t>
            </a:r>
            <a:r>
              <a:rPr lang="en-GB" sz="2400" dirty="0">
                <a:solidFill>
                  <a:schemeClr val="tx1"/>
                </a:solidFill>
              </a:rPr>
              <a:t> on 1CPU.</a:t>
            </a:r>
          </a:p>
          <a:p>
            <a:r>
              <a:rPr lang="en-GB" sz="2400" dirty="0">
                <a:solidFill>
                  <a:schemeClr val="tx1"/>
                </a:solidFill>
              </a:rPr>
              <a:t>On multiple CPUs, </a:t>
            </a:r>
            <a:r>
              <a:rPr lang="en-GB" sz="2400" dirty="0" err="1">
                <a:solidFill>
                  <a:schemeClr val="tx1"/>
                </a:solidFill>
              </a:rPr>
              <a:t>IcedHops</a:t>
            </a:r>
            <a:r>
              <a:rPr lang="en-GB" sz="2400" dirty="0">
                <a:solidFill>
                  <a:schemeClr val="tx1"/>
                </a:solidFill>
              </a:rPr>
              <a:t> 4x faster on 60M rows, but delta-</a:t>
            </a:r>
            <a:r>
              <a:rPr lang="en-GB" sz="2400" dirty="0" err="1">
                <a:solidFill>
                  <a:schemeClr val="tx1"/>
                </a:solidFill>
              </a:rPr>
              <a:t>rs</a:t>
            </a:r>
            <a:r>
              <a:rPr lang="en-GB" sz="2400" dirty="0">
                <a:solidFill>
                  <a:schemeClr val="tx1"/>
                </a:solidFill>
              </a:rPr>
              <a:t> 3x faster than </a:t>
            </a:r>
            <a:r>
              <a:rPr lang="en-GB" sz="2400" dirty="0" err="1">
                <a:solidFill>
                  <a:schemeClr val="tx1"/>
                </a:solidFill>
              </a:rPr>
              <a:t>IcedHops</a:t>
            </a:r>
            <a:r>
              <a:rPr lang="en-GB" sz="2400" dirty="0">
                <a:solidFill>
                  <a:schemeClr val="tx1"/>
                </a:solidFill>
              </a:rPr>
              <a:t>.</a:t>
            </a:r>
          </a:p>
          <a:p>
            <a:endParaRPr lang="en-GB" sz="2400" dirty="0">
              <a:solidFill>
                <a:schemeClr val="tx1"/>
              </a:solidFill>
            </a:endParaRPr>
          </a:p>
        </p:txBody>
      </p:sp>
    </p:spTree>
    <p:extLst>
      <p:ext uri="{BB962C8B-B14F-4D97-AF65-F5344CB8AC3E}">
        <p14:creationId xmlns:p14="http://schemas.microsoft.com/office/powerpoint/2010/main" val="122148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9E484-D686-E602-C8CE-3D01D2E197D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881DDF-22A6-96DF-6CA2-D5321F6CA750}"/>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92168FBD-D179-2DE7-8631-BBDAA6884E99}"/>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600" dirty="0"/>
              <a:t>RQ1:  legacy system and </a:t>
            </a:r>
            <a:r>
              <a:rPr lang="en-GB" sz="2600" dirty="0" err="1"/>
              <a:t>IcedHops</a:t>
            </a:r>
            <a:r>
              <a:rPr lang="en-GB" sz="2400" dirty="0"/>
              <a:t>.</a:t>
            </a:r>
            <a:endParaRPr lang="en-GB" sz="2600" dirty="0"/>
          </a:p>
          <a:p>
            <a:r>
              <a:rPr lang="en-GB" sz="2600" dirty="0"/>
              <a:t>RQ2: </a:t>
            </a:r>
            <a:r>
              <a:rPr lang="en-GB" sz="2600" dirty="0" err="1"/>
              <a:t>IcedHops</a:t>
            </a:r>
            <a:r>
              <a:rPr lang="en-GB" sz="2600" dirty="0"/>
              <a:t> and the </a:t>
            </a:r>
            <a:br>
              <a:rPr lang="en-GB" sz="2600" dirty="0"/>
            </a:br>
            <a:r>
              <a:rPr lang="en-GB" sz="2600" dirty="0"/>
              <a:t>delta-</a:t>
            </a:r>
            <a:r>
              <a:rPr lang="en-GB" sz="2600" dirty="0" err="1"/>
              <a:t>rs</a:t>
            </a:r>
            <a:r>
              <a:rPr lang="en-GB" sz="2600" dirty="0"/>
              <a:t> system</a:t>
            </a:r>
            <a:r>
              <a:rPr lang="en-GB" sz="2400" dirty="0"/>
              <a:t>.</a:t>
            </a:r>
            <a:endParaRPr lang="en-IT" sz="2600" dirty="0"/>
          </a:p>
        </p:txBody>
      </p:sp>
      <p:sp>
        <p:nvSpPr>
          <p:cNvPr id="11" name="Slide Number Placeholder 10">
            <a:extLst>
              <a:ext uri="{FF2B5EF4-FFF2-40B4-BE49-F238E27FC236}">
                <a16:creationId xmlns:a16="http://schemas.microsoft.com/office/drawing/2014/main" id="{F4281E70-EE4D-CC8F-45D4-5DE6EEF7EF30}"/>
              </a:ext>
            </a:extLst>
          </p:cNvPr>
          <p:cNvSpPr>
            <a:spLocks noGrp="1"/>
          </p:cNvSpPr>
          <p:nvPr>
            <p:ph type="sldNum" sz="quarter" idx="12"/>
          </p:nvPr>
        </p:nvSpPr>
        <p:spPr/>
        <p:txBody>
          <a:bodyPr/>
          <a:lstStyle/>
          <a:p>
            <a:fld id="{B716C8F4-20CD-364A-8A8E-DE130115B178}" type="slidenum">
              <a:rPr lang="sv-SE" smtClean="0"/>
              <a:pPr/>
              <a:t>49</a:t>
            </a:fld>
            <a:endParaRPr lang="sv-SE"/>
          </a:p>
        </p:txBody>
      </p:sp>
      <p:sp>
        <p:nvSpPr>
          <p:cNvPr id="7" name="Rectangle 6">
            <a:extLst>
              <a:ext uri="{FF2B5EF4-FFF2-40B4-BE49-F238E27FC236}">
                <a16:creationId xmlns:a16="http://schemas.microsoft.com/office/drawing/2014/main" id="{A0F9079C-4D72-1618-F2C0-C701A1A528D4}"/>
              </a:ext>
            </a:extLst>
          </p:cNvPr>
          <p:cNvSpPr/>
          <p:nvPr/>
        </p:nvSpPr>
        <p:spPr>
          <a:xfrm>
            <a:off x="5915025" y="0"/>
            <a:ext cx="6926332" cy="7354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548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BEF872-C1CA-8A62-6CFE-01D5634B0BBD}"/>
              </a:ext>
            </a:extLst>
          </p:cNvPr>
          <p:cNvSpPr>
            <a:spLocks noGrp="1"/>
          </p:cNvSpPr>
          <p:nvPr>
            <p:ph type="title"/>
          </p:nvPr>
        </p:nvSpPr>
        <p:spPr/>
        <p:txBody>
          <a:bodyPr/>
          <a:lstStyle/>
          <a:p>
            <a:r>
              <a:rPr lang="en-IT" dirty="0"/>
              <a:t>What is a feature store?</a:t>
            </a:r>
          </a:p>
        </p:txBody>
      </p:sp>
      <p:pic>
        <p:nvPicPr>
          <p:cNvPr id="13" name="Content Placeholder 12">
            <a:extLst>
              <a:ext uri="{FF2B5EF4-FFF2-40B4-BE49-F238E27FC236}">
                <a16:creationId xmlns:a16="http://schemas.microsoft.com/office/drawing/2014/main" id="{AB8EBA44-BF22-B7EA-9A05-CABBF3F6FE2F}"/>
              </a:ext>
            </a:extLst>
          </p:cNvPr>
          <p:cNvPicPr>
            <a:picLocks noGrp="1" noChangeAspect="1"/>
          </p:cNvPicPr>
          <p:nvPr>
            <p:ph sz="half" idx="1"/>
          </p:nvPr>
        </p:nvPicPr>
        <p:blipFill>
          <a:blip r:embed="rId3"/>
          <a:srcRect/>
          <a:stretch/>
        </p:blipFill>
        <p:spPr>
          <a:xfrm>
            <a:off x="1721540" y="1891436"/>
            <a:ext cx="8386970" cy="2690160"/>
          </a:xfrm>
        </p:spPr>
      </p:pic>
      <p:sp>
        <p:nvSpPr>
          <p:cNvPr id="11" name="Content Placeholder 10">
            <a:extLst>
              <a:ext uri="{FF2B5EF4-FFF2-40B4-BE49-F238E27FC236}">
                <a16:creationId xmlns:a16="http://schemas.microsoft.com/office/drawing/2014/main" id="{32F0BC2D-3C6C-BF2F-A5B1-BB873ED91F43}"/>
              </a:ext>
            </a:extLst>
          </p:cNvPr>
          <p:cNvSpPr>
            <a:spLocks noGrp="1"/>
          </p:cNvSpPr>
          <p:nvPr>
            <p:ph sz="half" idx="2"/>
          </p:nvPr>
        </p:nvSpPr>
        <p:spPr>
          <a:xfrm>
            <a:off x="600075" y="4675188"/>
            <a:ext cx="10990263" cy="1652586"/>
          </a:xfrm>
        </p:spPr>
        <p:txBody>
          <a:bodyPr/>
          <a:lstStyle/>
          <a:p>
            <a:r>
              <a:rPr lang="en-GB" sz="2800" dirty="0"/>
              <a:t>Data versioning for ML pipelines</a:t>
            </a:r>
          </a:p>
          <a:p>
            <a:r>
              <a:rPr lang="en-GB" sz="2800" dirty="0"/>
              <a:t>Enable f</a:t>
            </a:r>
            <a:r>
              <a:rPr lang="en-IT" sz="2800" dirty="0"/>
              <a:t>eature reusability</a:t>
            </a:r>
            <a:endParaRPr lang="en-GB" sz="2800" dirty="0"/>
          </a:p>
          <a:p>
            <a:r>
              <a:rPr lang="en-GB" sz="2800" dirty="0"/>
              <a:t>Usually coupled with a model registry</a:t>
            </a:r>
            <a:endParaRPr lang="en-IT" sz="2800" dirty="0"/>
          </a:p>
        </p:txBody>
      </p:sp>
      <p:sp>
        <p:nvSpPr>
          <p:cNvPr id="17" name="Slide Number Placeholder 16">
            <a:extLst>
              <a:ext uri="{FF2B5EF4-FFF2-40B4-BE49-F238E27FC236}">
                <a16:creationId xmlns:a16="http://schemas.microsoft.com/office/drawing/2014/main" id="{02EDDFA7-1313-620B-A5C0-033768B2E7C0}"/>
              </a:ext>
            </a:extLst>
          </p:cNvPr>
          <p:cNvSpPr>
            <a:spLocks noGrp="1"/>
          </p:cNvSpPr>
          <p:nvPr>
            <p:ph type="sldNum" sz="quarter" idx="12"/>
          </p:nvPr>
        </p:nvSpPr>
        <p:spPr/>
        <p:txBody>
          <a:bodyPr/>
          <a:lstStyle/>
          <a:p>
            <a:fld id="{B716C8F4-20CD-364A-8A8E-DE130115B178}" type="slidenum">
              <a:rPr lang="sv-SE" smtClean="0"/>
              <a:t>5</a:t>
            </a:fld>
            <a:endParaRPr lang="sv-SE"/>
          </a:p>
        </p:txBody>
      </p:sp>
    </p:spTree>
    <p:extLst>
      <p:ext uri="{BB962C8B-B14F-4D97-AF65-F5344CB8AC3E}">
        <p14:creationId xmlns:p14="http://schemas.microsoft.com/office/powerpoint/2010/main" val="1098455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BEDC-9028-56AC-64DC-FD67CAE3431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E1E6DE-0BD8-CA9A-21FF-90C26C4E44BE}"/>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E58B78AF-C5BE-9240-1695-FE9B4F5692BE}"/>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800" b="1" dirty="0"/>
              <a:t>RQ1:</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r>
              <a:rPr lang="en-GB" sz="2800" dirty="0"/>
              <a:t>.</a:t>
            </a:r>
            <a:endParaRPr lang="en-GB" sz="2800" b="1" dirty="0">
              <a:solidFill>
                <a:schemeClr val="accent4">
                  <a:lumMod val="75000"/>
                </a:schemeClr>
              </a:solidFill>
            </a:endParaRPr>
          </a:p>
          <a:p>
            <a:r>
              <a:rPr lang="en-GB" sz="2600" dirty="0"/>
              <a:t>RQ2: </a:t>
            </a:r>
            <a:r>
              <a:rPr lang="en-GB" sz="2600" dirty="0" err="1"/>
              <a:t>IcedHops</a:t>
            </a:r>
            <a:r>
              <a:rPr lang="en-GB" sz="2600" dirty="0"/>
              <a:t> and the </a:t>
            </a:r>
            <a:br>
              <a:rPr lang="en-GB" sz="2600" dirty="0"/>
            </a:br>
            <a:r>
              <a:rPr lang="en-GB" sz="2600" dirty="0"/>
              <a:t>delta-</a:t>
            </a:r>
            <a:r>
              <a:rPr lang="en-GB" sz="2600" dirty="0" err="1"/>
              <a:t>rs</a:t>
            </a:r>
            <a:r>
              <a:rPr lang="en-GB" sz="2600" dirty="0"/>
              <a:t> system</a:t>
            </a:r>
            <a:r>
              <a:rPr lang="en-GB" sz="2400" dirty="0"/>
              <a:t>.</a:t>
            </a:r>
            <a:endParaRPr lang="en-IT" sz="2600" dirty="0"/>
          </a:p>
        </p:txBody>
      </p:sp>
      <p:sp>
        <p:nvSpPr>
          <p:cNvPr id="3" name="Content Placeholder 2">
            <a:extLst>
              <a:ext uri="{FF2B5EF4-FFF2-40B4-BE49-F238E27FC236}">
                <a16:creationId xmlns:a16="http://schemas.microsoft.com/office/drawing/2014/main" id="{0E63DB7F-0BA1-E049-189B-B3034FD2F7BC}"/>
              </a:ext>
            </a:extLst>
          </p:cNvPr>
          <p:cNvSpPr>
            <a:spLocks noGrp="1"/>
          </p:cNvSpPr>
          <p:nvPr>
            <p:ph sz="half" idx="13"/>
          </p:nvPr>
        </p:nvSpPr>
        <p:spPr>
          <a:xfrm>
            <a:off x="6275388" y="1927472"/>
            <a:ext cx="5505881" cy="4254531"/>
          </a:xfrm>
        </p:spPr>
        <p:txBody>
          <a:bodyPr/>
          <a:lstStyle/>
          <a:p>
            <a:r>
              <a:rPr lang="en-GB" sz="2800" dirty="0" err="1"/>
              <a:t>IcedHops</a:t>
            </a:r>
            <a:r>
              <a:rPr lang="en-GB" sz="2800" dirty="0"/>
              <a:t> fulfils all the system requirements.</a:t>
            </a:r>
          </a:p>
          <a:p>
            <a:r>
              <a:rPr lang="en-GB" sz="2800" dirty="0" err="1"/>
              <a:t>IcedHops</a:t>
            </a:r>
            <a:r>
              <a:rPr lang="en-GB" sz="2800" dirty="0"/>
              <a:t> at least 17x faster of legacy pipeline, in read and write, on 10k-6M rows band.</a:t>
            </a:r>
          </a:p>
          <a:p>
            <a:r>
              <a:rPr lang="en-GB" sz="2800" dirty="0" err="1"/>
              <a:t>IcedHops</a:t>
            </a:r>
            <a:r>
              <a:rPr lang="en-GB" sz="2800" dirty="0"/>
              <a:t> writes at least 40x faster of legacy pipeline.</a:t>
            </a:r>
          </a:p>
          <a:p>
            <a:r>
              <a:rPr lang="en-GB" sz="2800" dirty="0"/>
              <a:t>This solution can be preferred over the legacy system in </a:t>
            </a:r>
            <a:r>
              <a:rPr lang="en-GB" sz="2800" dirty="0" err="1"/>
              <a:t>Hopsworks</a:t>
            </a:r>
            <a:r>
              <a:rPr lang="en-GB" sz="2800" dirty="0"/>
              <a:t> offline feature store </a:t>
            </a:r>
            <a:endParaRPr lang="en-IT" sz="2800" b="1" dirty="0"/>
          </a:p>
        </p:txBody>
      </p:sp>
      <p:sp>
        <p:nvSpPr>
          <p:cNvPr id="5" name="Title 7">
            <a:extLst>
              <a:ext uri="{FF2B5EF4-FFF2-40B4-BE49-F238E27FC236}">
                <a16:creationId xmlns:a16="http://schemas.microsoft.com/office/drawing/2014/main" id="{8F03CA85-67D5-ED2C-9CF1-02689D77D33D}"/>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r>
              <a:rPr lang="en-GB" dirty="0">
                <a:solidFill>
                  <a:schemeClr val="bg1"/>
                </a:solidFill>
              </a:rPr>
              <a:t> (1/2)</a:t>
            </a:r>
            <a:endParaRPr lang="en-IT" dirty="0">
              <a:solidFill>
                <a:schemeClr val="bg1"/>
              </a:solidFill>
            </a:endParaRPr>
          </a:p>
        </p:txBody>
      </p:sp>
      <p:sp>
        <p:nvSpPr>
          <p:cNvPr id="11" name="Slide Number Placeholder 10">
            <a:extLst>
              <a:ext uri="{FF2B5EF4-FFF2-40B4-BE49-F238E27FC236}">
                <a16:creationId xmlns:a16="http://schemas.microsoft.com/office/drawing/2014/main" id="{1203D995-2ED1-AF8A-0CF5-0B2C6BDF4FE3}"/>
              </a:ext>
            </a:extLst>
          </p:cNvPr>
          <p:cNvSpPr>
            <a:spLocks noGrp="1"/>
          </p:cNvSpPr>
          <p:nvPr>
            <p:ph type="sldNum" sz="quarter" idx="12"/>
          </p:nvPr>
        </p:nvSpPr>
        <p:spPr/>
        <p:txBody>
          <a:bodyPr/>
          <a:lstStyle/>
          <a:p>
            <a:fld id="{B716C8F4-20CD-364A-8A8E-DE130115B178}" type="slidenum">
              <a:rPr lang="sv-SE" smtClean="0"/>
              <a:pPr/>
              <a:t>50</a:t>
            </a:fld>
            <a:endParaRPr lang="sv-SE"/>
          </a:p>
        </p:txBody>
      </p:sp>
    </p:spTree>
    <p:extLst>
      <p:ext uri="{BB962C8B-B14F-4D97-AF65-F5344CB8AC3E}">
        <p14:creationId xmlns:p14="http://schemas.microsoft.com/office/powerpoint/2010/main" val="49333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BB335-A69B-57DE-868E-6CC6B679BB3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DA666BB-2439-3824-89BF-0F419B8AF037}"/>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FF06E3BF-7593-A521-4DD1-9C0B8EC2006B}"/>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600" dirty="0"/>
              <a:t>RQ1:  legacy system and </a:t>
            </a:r>
            <a:r>
              <a:rPr lang="en-GB" sz="2600" dirty="0" err="1"/>
              <a:t>IcedHops</a:t>
            </a:r>
            <a:r>
              <a:rPr lang="en-GB" sz="2600" dirty="0"/>
              <a:t>.</a:t>
            </a:r>
          </a:p>
          <a:p>
            <a:r>
              <a:rPr lang="en-GB" sz="2800" b="1" dirty="0"/>
              <a:t>RQ2:</a:t>
            </a:r>
            <a:r>
              <a:rPr lang="en-GB" sz="2800" dirty="0"/>
              <a:t> </a:t>
            </a:r>
            <a:r>
              <a:rPr lang="en-GB" sz="2800" b="1" dirty="0" err="1">
                <a:solidFill>
                  <a:schemeClr val="accent4">
                    <a:lumMod val="75000"/>
                  </a:schemeClr>
                </a:solidFill>
              </a:rPr>
              <a:t>IcedHops</a:t>
            </a:r>
            <a:r>
              <a:rPr lang="en-GB" sz="2800" b="1" dirty="0">
                <a:solidFill>
                  <a:schemeClr val="accent4">
                    <a:lumMod val="75000"/>
                  </a:schemeClr>
                </a:solidFill>
              </a:rPr>
              <a:t> </a:t>
            </a:r>
            <a:r>
              <a:rPr lang="en-GB" sz="2800" dirty="0"/>
              <a:t>and the </a:t>
            </a:r>
            <a:r>
              <a:rPr lang="en-GB" sz="2800" b="1" dirty="0">
                <a:solidFill>
                  <a:srgbClr val="78001A"/>
                </a:solidFill>
              </a:rPr>
              <a:t>delta-</a:t>
            </a:r>
            <a:r>
              <a:rPr lang="en-GB" sz="2800" b="1" dirty="0" err="1">
                <a:solidFill>
                  <a:srgbClr val="78001A"/>
                </a:solidFill>
              </a:rPr>
              <a:t>rs</a:t>
            </a:r>
            <a:r>
              <a:rPr lang="en-GB" sz="2800" b="1" dirty="0">
                <a:solidFill>
                  <a:srgbClr val="78001A"/>
                </a:solidFill>
              </a:rPr>
              <a:t> system</a:t>
            </a:r>
            <a:r>
              <a:rPr lang="en-GB" sz="2800" dirty="0"/>
              <a:t>.</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9D1CAB19-5038-E295-BBA5-F0BEF0D57510}"/>
              </a:ext>
            </a:extLst>
          </p:cNvPr>
          <p:cNvSpPr>
            <a:spLocks noGrp="1"/>
          </p:cNvSpPr>
          <p:nvPr>
            <p:ph sz="half" idx="13"/>
          </p:nvPr>
        </p:nvSpPr>
        <p:spPr>
          <a:xfrm>
            <a:off x="6275388" y="1927472"/>
            <a:ext cx="5505881" cy="4254531"/>
          </a:xfrm>
        </p:spPr>
        <p:txBody>
          <a:bodyPr/>
          <a:lstStyle/>
          <a:p>
            <a:r>
              <a:rPr lang="en-GB" sz="2800" dirty="0" err="1"/>
              <a:t>IcedHops</a:t>
            </a:r>
            <a:r>
              <a:rPr lang="en-GB" sz="2800" dirty="0"/>
              <a:t> on 1 CPU performs equally or faster than delta-</a:t>
            </a:r>
            <a:r>
              <a:rPr lang="en-GB" sz="2800" dirty="0" err="1"/>
              <a:t>rs</a:t>
            </a:r>
            <a:r>
              <a:rPr lang="en-GB" sz="2800" dirty="0"/>
              <a:t>.</a:t>
            </a:r>
          </a:p>
          <a:p>
            <a:r>
              <a:rPr lang="en-GB" sz="2800" dirty="0" err="1"/>
              <a:t>IcedHops</a:t>
            </a:r>
            <a:r>
              <a:rPr lang="en-GB" sz="2800" dirty="0"/>
              <a:t> scales worse than delta-</a:t>
            </a:r>
            <a:r>
              <a:rPr lang="en-GB" sz="2800" dirty="0" err="1"/>
              <a:t>rs</a:t>
            </a:r>
            <a:r>
              <a:rPr lang="en-GB" sz="2800" dirty="0"/>
              <a:t> on more CPUs.</a:t>
            </a:r>
          </a:p>
          <a:p>
            <a:r>
              <a:rPr lang="en-GB" sz="2800" dirty="0" err="1"/>
              <a:t>IcedHops</a:t>
            </a:r>
            <a:r>
              <a:rPr lang="en-GB" sz="2800" dirty="0"/>
              <a:t> higher integrability, </a:t>
            </a:r>
            <a:r>
              <a:rPr lang="en-GB" sz="2800" dirty="0" err="1"/>
              <a:t>maintainability,and</a:t>
            </a:r>
            <a:r>
              <a:rPr lang="en-GB" sz="2800" dirty="0"/>
              <a:t> supports more file format.</a:t>
            </a:r>
          </a:p>
          <a:p>
            <a:r>
              <a:rPr lang="en-GB" sz="2800" dirty="0"/>
              <a:t>The solution could be preferred to delta-</a:t>
            </a:r>
            <a:r>
              <a:rPr lang="en-GB" sz="2800" dirty="0" err="1"/>
              <a:t>rs</a:t>
            </a:r>
            <a:r>
              <a:rPr lang="en-GB" sz="2800" dirty="0"/>
              <a:t>, for small-scale scenario in 1-4 CPU settings.</a:t>
            </a:r>
            <a:endParaRPr lang="en-IT" sz="2800" b="1" dirty="0"/>
          </a:p>
        </p:txBody>
      </p:sp>
      <p:sp>
        <p:nvSpPr>
          <p:cNvPr id="5" name="Title 7">
            <a:extLst>
              <a:ext uri="{FF2B5EF4-FFF2-40B4-BE49-F238E27FC236}">
                <a16:creationId xmlns:a16="http://schemas.microsoft.com/office/drawing/2014/main" id="{00CFA354-1513-5A78-CFE6-A3502B26A6DA}"/>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r>
              <a:rPr lang="en-GB" dirty="0">
                <a:solidFill>
                  <a:schemeClr val="bg1"/>
                </a:solidFill>
              </a:rPr>
              <a:t> (2/2)</a:t>
            </a:r>
            <a:endParaRPr lang="en-IT" dirty="0">
              <a:solidFill>
                <a:schemeClr val="bg1"/>
              </a:solidFill>
            </a:endParaRPr>
          </a:p>
        </p:txBody>
      </p:sp>
      <p:sp>
        <p:nvSpPr>
          <p:cNvPr id="11" name="Slide Number Placeholder 10">
            <a:extLst>
              <a:ext uri="{FF2B5EF4-FFF2-40B4-BE49-F238E27FC236}">
                <a16:creationId xmlns:a16="http://schemas.microsoft.com/office/drawing/2014/main" id="{5B86DC15-DE94-C0A9-C91E-EB5D4FBEB193}"/>
              </a:ext>
            </a:extLst>
          </p:cNvPr>
          <p:cNvSpPr>
            <a:spLocks noGrp="1"/>
          </p:cNvSpPr>
          <p:nvPr>
            <p:ph type="sldNum" sz="quarter" idx="12"/>
          </p:nvPr>
        </p:nvSpPr>
        <p:spPr/>
        <p:txBody>
          <a:bodyPr/>
          <a:lstStyle/>
          <a:p>
            <a:fld id="{B716C8F4-20CD-364A-8A8E-DE130115B178}" type="slidenum">
              <a:rPr lang="sv-SE" smtClean="0"/>
              <a:pPr/>
              <a:t>51</a:t>
            </a:fld>
            <a:endParaRPr lang="sv-SE"/>
          </a:p>
        </p:txBody>
      </p:sp>
    </p:spTree>
    <p:extLst>
      <p:ext uri="{BB962C8B-B14F-4D97-AF65-F5344CB8AC3E}">
        <p14:creationId xmlns:p14="http://schemas.microsoft.com/office/powerpoint/2010/main" val="302778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5337F-18FB-FCBC-EC2B-BFB2BD605BD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59EB185-12A3-4E08-C389-5A5A9023B17F}"/>
              </a:ext>
            </a:extLst>
          </p:cNvPr>
          <p:cNvSpPr>
            <a:spLocks noGrp="1"/>
          </p:cNvSpPr>
          <p:nvPr>
            <p:ph type="title"/>
          </p:nvPr>
        </p:nvSpPr>
        <p:spPr/>
        <p:txBody>
          <a:bodyPr/>
          <a:lstStyle/>
          <a:p>
            <a:r>
              <a:rPr lang="en-GB" dirty="0"/>
              <a:t>Limitations</a:t>
            </a:r>
            <a:endParaRPr lang="en-IT" dirty="0"/>
          </a:p>
        </p:txBody>
      </p:sp>
      <p:sp>
        <p:nvSpPr>
          <p:cNvPr id="2" name="Content Placeholder 1">
            <a:extLst>
              <a:ext uri="{FF2B5EF4-FFF2-40B4-BE49-F238E27FC236}">
                <a16:creationId xmlns:a16="http://schemas.microsoft.com/office/drawing/2014/main" id="{757360CF-247D-F0D3-F6EE-A6E72CE72DDE}"/>
              </a:ext>
            </a:extLst>
          </p:cNvPr>
          <p:cNvSpPr>
            <a:spLocks noGrp="1"/>
          </p:cNvSpPr>
          <p:nvPr>
            <p:ph sz="half" idx="1"/>
          </p:nvPr>
        </p:nvSpPr>
        <p:spPr>
          <a:xfrm>
            <a:off x="600075" y="1922655"/>
            <a:ext cx="4929982" cy="4046300"/>
          </a:xfrm>
        </p:spPr>
        <p:txBody>
          <a:bodyPr/>
          <a:lstStyle/>
          <a:p>
            <a:r>
              <a:rPr lang="en-GB" sz="2800" dirty="0"/>
              <a:t>Time</a:t>
            </a:r>
          </a:p>
          <a:p>
            <a:r>
              <a:rPr lang="en-GB" sz="2800" dirty="0"/>
              <a:t>Computation</a:t>
            </a:r>
          </a:p>
          <a:p>
            <a:r>
              <a:rPr lang="en-GB" sz="2800" dirty="0"/>
              <a:t>Scope</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BAC8D6AC-4668-7BD5-A155-31EFD3D76595}"/>
              </a:ext>
            </a:extLst>
          </p:cNvPr>
          <p:cNvSpPr>
            <a:spLocks noGrp="1"/>
          </p:cNvSpPr>
          <p:nvPr>
            <p:ph sz="half" idx="13"/>
          </p:nvPr>
        </p:nvSpPr>
        <p:spPr>
          <a:xfrm>
            <a:off x="6275388" y="1922655"/>
            <a:ext cx="5449765" cy="4046300"/>
          </a:xfrm>
        </p:spPr>
        <p:txBody>
          <a:bodyPr/>
          <a:lstStyle/>
          <a:p>
            <a:r>
              <a:rPr lang="en-GB" sz="2800" dirty="0"/>
              <a:t>Larger datasets</a:t>
            </a:r>
            <a:endParaRPr lang="en-GB" sz="2400" dirty="0"/>
          </a:p>
          <a:p>
            <a:r>
              <a:rPr lang="en-GB" sz="2800" dirty="0"/>
              <a:t>Different data format/storage</a:t>
            </a:r>
          </a:p>
          <a:p>
            <a:r>
              <a:rPr lang="en-GB" sz="2800" dirty="0"/>
              <a:t>Different feature store</a:t>
            </a:r>
            <a:endParaRPr lang="en-GB" sz="2400" dirty="0"/>
          </a:p>
          <a:p>
            <a:r>
              <a:rPr lang="en-GB" sz="2800" dirty="0"/>
              <a:t>New APIs</a:t>
            </a:r>
            <a:endParaRPr lang="en-GB" sz="2400" dirty="0"/>
          </a:p>
          <a:p>
            <a:r>
              <a:rPr lang="en-GB" sz="2800" dirty="0"/>
              <a:t>New OTFs</a:t>
            </a:r>
          </a:p>
          <a:p>
            <a:endParaRPr lang="en-IT" sz="2800" dirty="0"/>
          </a:p>
        </p:txBody>
      </p:sp>
      <p:sp>
        <p:nvSpPr>
          <p:cNvPr id="11" name="Slide Number Placeholder 10">
            <a:extLst>
              <a:ext uri="{FF2B5EF4-FFF2-40B4-BE49-F238E27FC236}">
                <a16:creationId xmlns:a16="http://schemas.microsoft.com/office/drawing/2014/main" id="{93E12337-BBC0-B173-AEB0-48E4E74E210C}"/>
              </a:ext>
            </a:extLst>
          </p:cNvPr>
          <p:cNvSpPr>
            <a:spLocks noGrp="1"/>
          </p:cNvSpPr>
          <p:nvPr>
            <p:ph type="sldNum" sz="quarter" idx="12"/>
          </p:nvPr>
        </p:nvSpPr>
        <p:spPr/>
        <p:txBody>
          <a:bodyPr/>
          <a:lstStyle/>
          <a:p>
            <a:fld id="{B716C8F4-20CD-364A-8A8E-DE130115B178}" type="slidenum">
              <a:rPr lang="sv-SE" smtClean="0"/>
              <a:pPr/>
              <a:t>52</a:t>
            </a:fld>
            <a:endParaRPr lang="sv-SE"/>
          </a:p>
        </p:txBody>
      </p:sp>
      <p:sp>
        <p:nvSpPr>
          <p:cNvPr id="5" name="Title 7">
            <a:extLst>
              <a:ext uri="{FF2B5EF4-FFF2-40B4-BE49-F238E27FC236}">
                <a16:creationId xmlns:a16="http://schemas.microsoft.com/office/drawing/2014/main" id="{86317C7D-6057-39B9-8B89-8E797B3532BF}"/>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solidFill>
                  <a:schemeClr val="accent4"/>
                </a:solidFill>
              </a:rPr>
              <a:t>Future works</a:t>
            </a:r>
            <a:endParaRPr lang="en-IT" dirty="0">
              <a:solidFill>
                <a:schemeClr val="accent4"/>
              </a:solidFill>
            </a:endParaRPr>
          </a:p>
        </p:txBody>
      </p:sp>
      <p:sp>
        <p:nvSpPr>
          <p:cNvPr id="7" name="Rectangle 6">
            <a:extLst>
              <a:ext uri="{FF2B5EF4-FFF2-40B4-BE49-F238E27FC236}">
                <a16:creationId xmlns:a16="http://schemas.microsoft.com/office/drawing/2014/main" id="{3FFD54BF-B67E-2F68-8673-221B12E24CDC}"/>
              </a:ext>
            </a:extLst>
          </p:cNvPr>
          <p:cNvSpPr/>
          <p:nvPr/>
        </p:nvSpPr>
        <p:spPr>
          <a:xfrm>
            <a:off x="5915025" y="0"/>
            <a:ext cx="6926332" cy="7354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672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53D9-7168-0187-6C1B-BA8E0D377D6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A707029-69CF-E993-58B6-61F2059CD480}"/>
              </a:ext>
            </a:extLst>
          </p:cNvPr>
          <p:cNvSpPr>
            <a:spLocks noGrp="1"/>
          </p:cNvSpPr>
          <p:nvPr>
            <p:ph type="title"/>
          </p:nvPr>
        </p:nvSpPr>
        <p:spPr/>
        <p:txBody>
          <a:bodyPr/>
          <a:lstStyle/>
          <a:p>
            <a:r>
              <a:rPr lang="en-GB" dirty="0"/>
              <a:t>Limitations</a:t>
            </a:r>
            <a:endParaRPr lang="en-IT" dirty="0"/>
          </a:p>
        </p:txBody>
      </p:sp>
      <p:sp>
        <p:nvSpPr>
          <p:cNvPr id="2" name="Content Placeholder 1">
            <a:extLst>
              <a:ext uri="{FF2B5EF4-FFF2-40B4-BE49-F238E27FC236}">
                <a16:creationId xmlns:a16="http://schemas.microsoft.com/office/drawing/2014/main" id="{2F9C9780-296E-B316-486A-10F66042B62C}"/>
              </a:ext>
            </a:extLst>
          </p:cNvPr>
          <p:cNvSpPr>
            <a:spLocks noGrp="1"/>
          </p:cNvSpPr>
          <p:nvPr>
            <p:ph sz="half" idx="1"/>
          </p:nvPr>
        </p:nvSpPr>
        <p:spPr>
          <a:xfrm>
            <a:off x="600075" y="1922655"/>
            <a:ext cx="4929982" cy="4046300"/>
          </a:xfrm>
        </p:spPr>
        <p:txBody>
          <a:bodyPr/>
          <a:lstStyle/>
          <a:p>
            <a:r>
              <a:rPr lang="en-GB" sz="2800" dirty="0"/>
              <a:t>Time</a:t>
            </a:r>
          </a:p>
          <a:p>
            <a:r>
              <a:rPr lang="en-GB" sz="2800" dirty="0"/>
              <a:t>Computation</a:t>
            </a:r>
          </a:p>
          <a:p>
            <a:r>
              <a:rPr lang="en-GB" sz="2800" dirty="0"/>
              <a:t>Scope</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EA2C6131-518C-5615-B84B-D0192E2A87DE}"/>
              </a:ext>
            </a:extLst>
          </p:cNvPr>
          <p:cNvSpPr>
            <a:spLocks noGrp="1"/>
          </p:cNvSpPr>
          <p:nvPr>
            <p:ph sz="half" idx="13"/>
          </p:nvPr>
        </p:nvSpPr>
        <p:spPr>
          <a:xfrm>
            <a:off x="6275388" y="1922655"/>
            <a:ext cx="5449765" cy="4046300"/>
          </a:xfrm>
        </p:spPr>
        <p:txBody>
          <a:bodyPr/>
          <a:lstStyle/>
          <a:p>
            <a:r>
              <a:rPr lang="en-GB" sz="2800" dirty="0"/>
              <a:t>Larger datasets</a:t>
            </a:r>
            <a:endParaRPr lang="en-GB" sz="2400" dirty="0"/>
          </a:p>
          <a:p>
            <a:r>
              <a:rPr lang="en-GB" sz="2800" dirty="0"/>
              <a:t>Different data format/storage</a:t>
            </a:r>
          </a:p>
          <a:p>
            <a:r>
              <a:rPr lang="en-GB" sz="2800" dirty="0"/>
              <a:t>Different feature store</a:t>
            </a:r>
            <a:endParaRPr lang="en-GB" sz="2400" dirty="0"/>
          </a:p>
          <a:p>
            <a:r>
              <a:rPr lang="en-GB" sz="2800" dirty="0"/>
              <a:t>New APIs</a:t>
            </a:r>
            <a:endParaRPr lang="en-GB" sz="2400" dirty="0"/>
          </a:p>
          <a:p>
            <a:r>
              <a:rPr lang="en-GB" sz="2800" dirty="0"/>
              <a:t>New table formats</a:t>
            </a:r>
          </a:p>
          <a:p>
            <a:endParaRPr lang="en-IT" sz="2800" dirty="0"/>
          </a:p>
        </p:txBody>
      </p:sp>
      <p:sp>
        <p:nvSpPr>
          <p:cNvPr id="11" name="Slide Number Placeholder 10">
            <a:extLst>
              <a:ext uri="{FF2B5EF4-FFF2-40B4-BE49-F238E27FC236}">
                <a16:creationId xmlns:a16="http://schemas.microsoft.com/office/drawing/2014/main" id="{BAECC80D-57C8-07F5-A536-B466CCE1D6C3}"/>
              </a:ext>
            </a:extLst>
          </p:cNvPr>
          <p:cNvSpPr>
            <a:spLocks noGrp="1"/>
          </p:cNvSpPr>
          <p:nvPr>
            <p:ph type="sldNum" sz="quarter" idx="12"/>
          </p:nvPr>
        </p:nvSpPr>
        <p:spPr/>
        <p:txBody>
          <a:bodyPr/>
          <a:lstStyle/>
          <a:p>
            <a:fld id="{B716C8F4-20CD-364A-8A8E-DE130115B178}" type="slidenum">
              <a:rPr lang="sv-SE" smtClean="0"/>
              <a:pPr/>
              <a:t>53</a:t>
            </a:fld>
            <a:endParaRPr lang="sv-SE"/>
          </a:p>
        </p:txBody>
      </p:sp>
      <p:sp>
        <p:nvSpPr>
          <p:cNvPr id="5" name="Title 7">
            <a:extLst>
              <a:ext uri="{FF2B5EF4-FFF2-40B4-BE49-F238E27FC236}">
                <a16:creationId xmlns:a16="http://schemas.microsoft.com/office/drawing/2014/main" id="{1CC4A178-DE74-6934-0E79-39422371EBF8}"/>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solidFill>
                  <a:schemeClr val="accent4"/>
                </a:solidFill>
              </a:rPr>
              <a:t>Future works</a:t>
            </a:r>
            <a:endParaRPr lang="en-IT" dirty="0">
              <a:solidFill>
                <a:schemeClr val="accent4"/>
              </a:solidFill>
            </a:endParaRPr>
          </a:p>
        </p:txBody>
      </p:sp>
    </p:spTree>
    <p:extLst>
      <p:ext uri="{BB962C8B-B14F-4D97-AF65-F5344CB8AC3E}">
        <p14:creationId xmlns:p14="http://schemas.microsoft.com/office/powerpoint/2010/main" val="2520197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0EFA-9A20-274E-7AFD-8E5C29BC441F}"/>
            </a:ext>
          </a:extLst>
        </p:cNvPr>
        <p:cNvGrpSpPr/>
        <p:nvPr/>
      </p:nvGrpSpPr>
      <p:grpSpPr>
        <a:xfrm>
          <a:off x="0" y="0"/>
          <a:ext cx="0" cy="0"/>
          <a:chOff x="0" y="0"/>
          <a:chExt cx="0" cy="0"/>
        </a:xfrm>
      </p:grpSpPr>
      <p:sp>
        <p:nvSpPr>
          <p:cNvPr id="17" name="Text Placeholder 17">
            <a:extLst>
              <a:ext uri="{FF2B5EF4-FFF2-40B4-BE49-F238E27FC236}">
                <a16:creationId xmlns:a16="http://schemas.microsoft.com/office/drawing/2014/main" id="{B47879A3-20A6-FE70-13BD-EC1872D1D458}"/>
              </a:ext>
            </a:extLst>
          </p:cNvPr>
          <p:cNvSpPr txBox="1">
            <a:spLocks/>
          </p:cNvSpPr>
          <p:nvPr/>
        </p:nvSpPr>
        <p:spPr>
          <a:xfrm>
            <a:off x="6276977" y="3429368"/>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Company Supervisor: </a:t>
            </a:r>
          </a:p>
          <a:p>
            <a:r>
              <a:rPr lang="en-GB" dirty="0">
                <a:solidFill>
                  <a:schemeClr val="bg1"/>
                </a:solidFill>
              </a:rPr>
              <a:t>Davit </a:t>
            </a:r>
            <a:r>
              <a:rPr lang="en-GB" dirty="0" err="1">
                <a:solidFill>
                  <a:schemeClr val="bg1"/>
                </a:solidFill>
              </a:rPr>
              <a:t>Bzhalava</a:t>
            </a:r>
            <a:r>
              <a:rPr lang="en-GB" dirty="0">
                <a:solidFill>
                  <a:schemeClr val="bg1"/>
                </a:solidFill>
              </a:rPr>
              <a:t> - </a:t>
            </a:r>
            <a:r>
              <a:rPr lang="en-GB" dirty="0" err="1">
                <a:solidFill>
                  <a:schemeClr val="bg1"/>
                </a:solidFill>
              </a:rPr>
              <a:t>Hopsworks</a:t>
            </a:r>
            <a:endParaRPr lang="en-IT" dirty="0">
              <a:solidFill>
                <a:schemeClr val="bg1"/>
              </a:solidFill>
            </a:endParaRPr>
          </a:p>
        </p:txBody>
      </p:sp>
      <p:sp>
        <p:nvSpPr>
          <p:cNvPr id="18" name="Text Placeholder 15">
            <a:extLst>
              <a:ext uri="{FF2B5EF4-FFF2-40B4-BE49-F238E27FC236}">
                <a16:creationId xmlns:a16="http://schemas.microsoft.com/office/drawing/2014/main" id="{BCB67B4E-CC05-F7D7-E3E3-1B38CE3A1FFA}"/>
              </a:ext>
            </a:extLst>
          </p:cNvPr>
          <p:cNvSpPr txBox="1">
            <a:spLocks/>
          </p:cNvSpPr>
          <p:nvPr/>
        </p:nvSpPr>
        <p:spPr>
          <a:xfrm>
            <a:off x="6301506" y="923875"/>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Examiner: </a:t>
            </a:r>
          </a:p>
          <a:p>
            <a:r>
              <a:rPr lang="en-GB" dirty="0">
                <a:solidFill>
                  <a:schemeClr val="bg1"/>
                </a:solidFill>
              </a:rPr>
              <a:t>Vladimir </a:t>
            </a:r>
            <a:r>
              <a:rPr lang="en-GB" dirty="0" err="1">
                <a:solidFill>
                  <a:schemeClr val="bg1"/>
                </a:solidFill>
              </a:rPr>
              <a:t>Vlassov</a:t>
            </a:r>
            <a:endParaRPr lang="en-IT" dirty="0">
              <a:solidFill>
                <a:schemeClr val="bg1"/>
              </a:solidFill>
            </a:endParaRPr>
          </a:p>
        </p:txBody>
      </p:sp>
      <p:sp>
        <p:nvSpPr>
          <p:cNvPr id="19" name="Text Placeholder 16">
            <a:extLst>
              <a:ext uri="{FF2B5EF4-FFF2-40B4-BE49-F238E27FC236}">
                <a16:creationId xmlns:a16="http://schemas.microsoft.com/office/drawing/2014/main" id="{07BE8CA5-90DD-9571-3429-B03F22782F7D}"/>
              </a:ext>
            </a:extLst>
          </p:cNvPr>
          <p:cNvSpPr txBox="1">
            <a:spLocks/>
          </p:cNvSpPr>
          <p:nvPr/>
        </p:nvSpPr>
        <p:spPr>
          <a:xfrm>
            <a:off x="6276979" y="2035446"/>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Supervisors:</a:t>
            </a:r>
            <a:r>
              <a:rPr lang="en-GB" sz="2800" dirty="0"/>
              <a:t> </a:t>
            </a: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p:txBody>
      </p:sp>
      <p:sp>
        <p:nvSpPr>
          <p:cNvPr id="20" name="Text Placeholder 18">
            <a:extLst>
              <a:ext uri="{FF2B5EF4-FFF2-40B4-BE49-F238E27FC236}">
                <a16:creationId xmlns:a16="http://schemas.microsoft.com/office/drawing/2014/main" id="{2F5395CB-C0AE-D92D-558A-0307E5D872AA}"/>
              </a:ext>
            </a:extLst>
          </p:cNvPr>
          <p:cNvSpPr txBox="1">
            <a:spLocks/>
          </p:cNvSpPr>
          <p:nvPr/>
        </p:nvSpPr>
        <p:spPr>
          <a:xfrm>
            <a:off x="6276978" y="4437806"/>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Opponent: </a:t>
            </a:r>
          </a:p>
          <a:p>
            <a:r>
              <a:rPr lang="en-GB" dirty="0">
                <a:solidFill>
                  <a:schemeClr val="bg1"/>
                </a:solidFill>
              </a:rPr>
              <a:t>Arvid </a:t>
            </a:r>
            <a:r>
              <a:rPr lang="en-GB" dirty="0" err="1">
                <a:solidFill>
                  <a:schemeClr val="bg1"/>
                </a:solidFill>
              </a:rPr>
              <a:t>Wennerström</a:t>
            </a:r>
            <a:endParaRPr lang="en-GB" dirty="0">
              <a:solidFill>
                <a:schemeClr val="bg1"/>
              </a:solidFill>
            </a:endParaRPr>
          </a:p>
          <a:p>
            <a:endParaRPr lang="en-IT" dirty="0"/>
          </a:p>
        </p:txBody>
      </p:sp>
      <p:sp>
        <p:nvSpPr>
          <p:cNvPr id="21" name="Rubrik 3">
            <a:extLst>
              <a:ext uri="{FF2B5EF4-FFF2-40B4-BE49-F238E27FC236}">
                <a16:creationId xmlns:a16="http://schemas.microsoft.com/office/drawing/2014/main" id="{4762C14C-0AE6-31C4-E582-E546E5DA68E5}"/>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2" name="Slide Number Placeholder 1">
            <a:extLst>
              <a:ext uri="{FF2B5EF4-FFF2-40B4-BE49-F238E27FC236}">
                <a16:creationId xmlns:a16="http://schemas.microsoft.com/office/drawing/2014/main" id="{73F83482-8F5F-E475-7385-0DF9F7392845}"/>
              </a:ext>
            </a:extLst>
          </p:cNvPr>
          <p:cNvSpPr>
            <a:spLocks noGrp="1"/>
          </p:cNvSpPr>
          <p:nvPr>
            <p:ph type="sldNum" sz="quarter" idx="12"/>
          </p:nvPr>
        </p:nvSpPr>
        <p:spPr/>
        <p:txBody>
          <a:bodyPr/>
          <a:lstStyle/>
          <a:p>
            <a:fld id="{B716C8F4-20CD-364A-8A8E-DE130115B178}" type="slidenum">
              <a:rPr lang="sv-SE" smtClean="0"/>
              <a:pPr/>
              <a:t>54</a:t>
            </a:fld>
            <a:endParaRPr lang="sv-SE"/>
          </a:p>
        </p:txBody>
      </p:sp>
    </p:spTree>
    <p:extLst>
      <p:ext uri="{BB962C8B-B14F-4D97-AF65-F5344CB8AC3E}">
        <p14:creationId xmlns:p14="http://schemas.microsoft.com/office/powerpoint/2010/main" val="131096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D1522-E70D-7201-894D-0BD8ABE68CC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7D2C8B0-CFC4-E3BC-FD15-BA0BE10D5CDA}"/>
              </a:ext>
            </a:extLst>
          </p:cNvPr>
          <p:cNvSpPr>
            <a:spLocks noGrp="1"/>
          </p:cNvSpPr>
          <p:nvPr>
            <p:ph type="title"/>
          </p:nvPr>
        </p:nvSpPr>
        <p:spPr>
          <a:xfrm>
            <a:off x="1462433" y="2679170"/>
            <a:ext cx="3424239" cy="1499659"/>
          </a:xfrm>
        </p:spPr>
        <p:txBody>
          <a:bodyPr/>
          <a:lstStyle/>
          <a:p>
            <a:r>
              <a:rPr lang="en-US" sz="10000" dirty="0"/>
              <a:t>Q&amp;A</a:t>
            </a:r>
          </a:p>
        </p:txBody>
      </p:sp>
      <p:sp>
        <p:nvSpPr>
          <p:cNvPr id="12" name="Slide Number Placeholder 3">
            <a:extLst>
              <a:ext uri="{FF2B5EF4-FFF2-40B4-BE49-F238E27FC236}">
                <a16:creationId xmlns:a16="http://schemas.microsoft.com/office/drawing/2014/main" id="{098DAA23-BFD4-2690-DFF6-0FA9395A28DA}"/>
              </a:ext>
            </a:extLst>
          </p:cNvPr>
          <p:cNvSpPr>
            <a:spLocks noGrp="1"/>
          </p:cNvSpPr>
          <p:nvPr>
            <p:ph type="sldNum" sz="quarter" idx="12"/>
          </p:nvPr>
        </p:nvSpPr>
        <p:spPr/>
        <p:txBody>
          <a:bodyPr/>
          <a:lstStyle/>
          <a:p>
            <a:pPr>
              <a:spcAft>
                <a:spcPts val="600"/>
              </a:spcAft>
            </a:pPr>
            <a:fld id="{B716C8F4-20CD-364A-8A8E-DE130115B178}" type="slidenum">
              <a:rPr lang="sv-SE" smtClean="0"/>
              <a:pPr>
                <a:spcAft>
                  <a:spcPts val="600"/>
                </a:spcAft>
              </a:pPr>
              <a:t>55</a:t>
            </a:fld>
            <a:endParaRPr lang="sv-SE"/>
          </a:p>
        </p:txBody>
      </p:sp>
    </p:spTree>
    <p:extLst>
      <p:ext uri="{BB962C8B-B14F-4D97-AF65-F5344CB8AC3E}">
        <p14:creationId xmlns:p14="http://schemas.microsoft.com/office/powerpoint/2010/main" val="2565693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2A9DF-84AA-7AED-4D07-193B12E391FC}"/>
            </a:ext>
          </a:extLst>
        </p:cNvPr>
        <p:cNvGrpSpPr/>
        <p:nvPr/>
      </p:nvGrpSpPr>
      <p:grpSpPr>
        <a:xfrm>
          <a:off x="0" y="0"/>
          <a:ext cx="0" cy="0"/>
          <a:chOff x="0" y="0"/>
          <a:chExt cx="0" cy="0"/>
        </a:xfrm>
      </p:grpSpPr>
      <p:sp>
        <p:nvSpPr>
          <p:cNvPr id="4" name="Rubrik 3">
            <a:extLst>
              <a:ext uri="{FF2B5EF4-FFF2-40B4-BE49-F238E27FC236}">
                <a16:creationId xmlns:a16="http://schemas.microsoft.com/office/drawing/2014/main" id="{31C54121-3AD6-CE12-45F3-95B4D19F134A}"/>
              </a:ext>
            </a:extLst>
          </p:cNvPr>
          <p:cNvSpPr>
            <a:spLocks noGrp="1"/>
          </p:cNvSpPr>
          <p:nvPr>
            <p:ph type="ctrTitle"/>
          </p:nvPr>
        </p:nvSpPr>
        <p:spPr>
          <a:xfrm>
            <a:off x="1695853" y="3445411"/>
            <a:ext cx="8798701" cy="1654175"/>
          </a:xfrm>
        </p:spPr>
        <p:txBody>
          <a:bodyPr/>
          <a:lstStyle/>
          <a:p>
            <a:r>
              <a:rPr lang="en-GB" dirty="0"/>
              <a:t>Additional Slides</a:t>
            </a:r>
            <a:endParaRPr lang="sv-SE" dirty="0"/>
          </a:p>
        </p:txBody>
      </p:sp>
      <p:sp>
        <p:nvSpPr>
          <p:cNvPr id="5" name="Underrubrik 4">
            <a:extLst>
              <a:ext uri="{FF2B5EF4-FFF2-40B4-BE49-F238E27FC236}">
                <a16:creationId xmlns:a16="http://schemas.microsoft.com/office/drawing/2014/main" id="{3CD4CE03-2F3A-807E-2178-39B84A76D99A}"/>
              </a:ext>
            </a:extLst>
          </p:cNvPr>
          <p:cNvSpPr>
            <a:spLocks noGrp="1"/>
          </p:cNvSpPr>
          <p:nvPr>
            <p:ph type="subTitle" idx="1"/>
          </p:nvPr>
        </p:nvSpPr>
        <p:spPr>
          <a:xfrm>
            <a:off x="2132013" y="5815825"/>
            <a:ext cx="7926387" cy="461962"/>
          </a:xfrm>
        </p:spPr>
        <p:txBody>
          <a:bodyPr/>
          <a:lstStyle/>
          <a:p>
            <a:r>
              <a:rPr lang="sv-SE" dirty="0"/>
              <a:t>Sebastiano Meneghin – meneghin@kth.se</a:t>
            </a:r>
          </a:p>
        </p:txBody>
      </p:sp>
      <p:sp>
        <p:nvSpPr>
          <p:cNvPr id="10" name="Underrubrik 4">
            <a:extLst>
              <a:ext uri="{FF2B5EF4-FFF2-40B4-BE49-F238E27FC236}">
                <a16:creationId xmlns:a16="http://schemas.microsoft.com/office/drawing/2014/main" id="{C1A88AB0-7861-07E6-8C48-B5B288D14908}"/>
              </a:ext>
            </a:extLst>
          </p:cNvPr>
          <p:cNvSpPr txBox="1">
            <a:spLocks/>
          </p:cNvSpPr>
          <p:nvPr/>
        </p:nvSpPr>
        <p:spPr>
          <a:xfrm>
            <a:off x="3332176" y="5460870"/>
            <a:ext cx="5526054"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dirty="0">
                <a:solidFill>
                  <a:srgbClr val="DEF0FF"/>
                </a:solidFill>
              </a:rPr>
              <a:t>25th February 2025</a:t>
            </a:r>
          </a:p>
        </p:txBody>
      </p:sp>
      <p:sp>
        <p:nvSpPr>
          <p:cNvPr id="2" name="Slide Number Placeholder 1">
            <a:extLst>
              <a:ext uri="{FF2B5EF4-FFF2-40B4-BE49-F238E27FC236}">
                <a16:creationId xmlns:a16="http://schemas.microsoft.com/office/drawing/2014/main" id="{1F1AEB61-CB0D-6609-73C2-B173B19F0129}"/>
              </a:ext>
            </a:extLst>
          </p:cNvPr>
          <p:cNvSpPr>
            <a:spLocks noGrp="1"/>
          </p:cNvSpPr>
          <p:nvPr>
            <p:ph type="sldNum" sz="quarter" idx="12"/>
          </p:nvPr>
        </p:nvSpPr>
        <p:spPr/>
        <p:txBody>
          <a:bodyPr/>
          <a:lstStyle/>
          <a:p>
            <a:fld id="{B716C8F4-20CD-364A-8A8E-DE130115B178}" type="slidenum">
              <a:rPr lang="sv-SE" smtClean="0"/>
              <a:pPr/>
              <a:t>56</a:t>
            </a:fld>
            <a:endParaRPr lang="sv-SE"/>
          </a:p>
        </p:txBody>
      </p:sp>
    </p:spTree>
    <p:extLst>
      <p:ext uri="{BB962C8B-B14F-4D97-AF65-F5344CB8AC3E}">
        <p14:creationId xmlns:p14="http://schemas.microsoft.com/office/powerpoint/2010/main" val="4170946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DA12328-4C36-ED64-76FC-4E209A2E5F6C}"/>
              </a:ext>
            </a:extLst>
          </p:cNvPr>
          <p:cNvSpPr>
            <a:spLocks noGrp="1"/>
          </p:cNvSpPr>
          <p:nvPr>
            <p:ph type="body" sz="quarter" idx="20"/>
          </p:nvPr>
        </p:nvSpPr>
        <p:spPr>
          <a:xfrm>
            <a:off x="4383088" y="4122738"/>
            <a:ext cx="7430303" cy="690563"/>
          </a:xfrm>
        </p:spPr>
        <p:txBody>
          <a:bodyPr/>
          <a:lstStyle/>
          <a:p>
            <a:r>
              <a:rPr lang="en-GB" sz="2800" dirty="0">
                <a:solidFill>
                  <a:srgbClr val="6298D2"/>
                </a:solidFill>
              </a:rPr>
              <a:t>Company Supervisor: </a:t>
            </a:r>
          </a:p>
          <a:p>
            <a:r>
              <a:rPr lang="en-GB" dirty="0"/>
              <a:t>Davit </a:t>
            </a:r>
            <a:r>
              <a:rPr lang="en-GB" dirty="0" err="1"/>
              <a:t>Bzhalava</a:t>
            </a:r>
            <a:r>
              <a:rPr lang="en-GB" dirty="0"/>
              <a:t> (</a:t>
            </a:r>
            <a:r>
              <a:rPr lang="en-GB" dirty="0" err="1"/>
              <a:t>Hopsworks</a:t>
            </a:r>
            <a:r>
              <a:rPr lang="en-GB" dirty="0"/>
              <a:t>)</a:t>
            </a:r>
            <a:endParaRPr lang="en-IT" dirty="0"/>
          </a:p>
        </p:txBody>
      </p:sp>
      <p:sp>
        <p:nvSpPr>
          <p:cNvPr id="16" name="Text Placeholder 15">
            <a:extLst>
              <a:ext uri="{FF2B5EF4-FFF2-40B4-BE49-F238E27FC236}">
                <a16:creationId xmlns:a16="http://schemas.microsoft.com/office/drawing/2014/main" id="{343277C5-DB6F-5767-C31A-A1A35B763BD7}"/>
              </a:ext>
            </a:extLst>
          </p:cNvPr>
          <p:cNvSpPr>
            <a:spLocks noGrp="1"/>
          </p:cNvSpPr>
          <p:nvPr>
            <p:ph type="body" sz="quarter" idx="18"/>
          </p:nvPr>
        </p:nvSpPr>
        <p:spPr>
          <a:xfrm>
            <a:off x="4393503" y="815975"/>
            <a:ext cx="7196835" cy="690563"/>
          </a:xfrm>
        </p:spPr>
        <p:txBody>
          <a:bodyPr/>
          <a:lstStyle/>
          <a:p>
            <a:r>
              <a:rPr lang="en-GB" sz="2800" dirty="0">
                <a:solidFill>
                  <a:srgbClr val="6298D2"/>
                </a:solidFill>
              </a:rPr>
              <a:t>Examiner: </a:t>
            </a:r>
          </a:p>
          <a:p>
            <a:r>
              <a:rPr lang="en-GB" dirty="0"/>
              <a:t>Vladimir </a:t>
            </a:r>
            <a:r>
              <a:rPr lang="en-GB" dirty="0" err="1"/>
              <a:t>Vlassov</a:t>
            </a:r>
            <a:endParaRPr lang="en-IT" dirty="0"/>
          </a:p>
        </p:txBody>
      </p:sp>
      <p:sp>
        <p:nvSpPr>
          <p:cNvPr id="17" name="Text Placeholder 16">
            <a:extLst>
              <a:ext uri="{FF2B5EF4-FFF2-40B4-BE49-F238E27FC236}">
                <a16:creationId xmlns:a16="http://schemas.microsoft.com/office/drawing/2014/main" id="{2B970F3D-ED1A-0330-C73D-063BA356FF88}"/>
              </a:ext>
            </a:extLst>
          </p:cNvPr>
          <p:cNvSpPr>
            <a:spLocks noGrp="1"/>
          </p:cNvSpPr>
          <p:nvPr>
            <p:ph type="body" sz="quarter" idx="19"/>
          </p:nvPr>
        </p:nvSpPr>
        <p:spPr>
          <a:xfrm>
            <a:off x="4393503" y="2433384"/>
            <a:ext cx="7430303" cy="690563"/>
          </a:xfrm>
        </p:spPr>
        <p:txBody>
          <a:bodyPr/>
          <a:lstStyle/>
          <a:p>
            <a:r>
              <a:rPr lang="en-GB" sz="2800" dirty="0">
                <a:solidFill>
                  <a:srgbClr val="6298D2"/>
                </a:solidFill>
              </a:rPr>
              <a:t>KTH Supervisors:</a:t>
            </a:r>
            <a:r>
              <a:rPr lang="en-GB" sz="2800" dirty="0"/>
              <a:t> </a:t>
            </a:r>
          </a:p>
          <a:p>
            <a:r>
              <a:rPr lang="en-GB" dirty="0"/>
              <a:t>Fabian Schmidt </a:t>
            </a:r>
          </a:p>
          <a:p>
            <a:r>
              <a:rPr lang="en-GB" dirty="0"/>
              <a:t>Sina </a:t>
            </a:r>
            <a:r>
              <a:rPr lang="en-GB" dirty="0" err="1"/>
              <a:t>Sheikholeslami</a:t>
            </a:r>
            <a:endParaRPr lang="en-GB" dirty="0"/>
          </a:p>
        </p:txBody>
      </p:sp>
      <p:sp>
        <p:nvSpPr>
          <p:cNvPr id="19" name="Text Placeholder 18">
            <a:extLst>
              <a:ext uri="{FF2B5EF4-FFF2-40B4-BE49-F238E27FC236}">
                <a16:creationId xmlns:a16="http://schemas.microsoft.com/office/drawing/2014/main" id="{FD66735B-8FFD-0492-8E8D-E9FB182A7243}"/>
              </a:ext>
            </a:extLst>
          </p:cNvPr>
          <p:cNvSpPr>
            <a:spLocks noGrp="1"/>
          </p:cNvSpPr>
          <p:nvPr>
            <p:ph type="body" sz="quarter" idx="21"/>
          </p:nvPr>
        </p:nvSpPr>
        <p:spPr>
          <a:xfrm>
            <a:off x="4393503" y="5802659"/>
            <a:ext cx="7430303" cy="690563"/>
          </a:xfrm>
        </p:spPr>
        <p:txBody>
          <a:bodyPr/>
          <a:lstStyle/>
          <a:p>
            <a:r>
              <a:rPr lang="en-GB" sz="2800" dirty="0">
                <a:solidFill>
                  <a:srgbClr val="6298D2"/>
                </a:solidFill>
              </a:rPr>
              <a:t>Opponent: </a:t>
            </a:r>
          </a:p>
          <a:p>
            <a:r>
              <a:rPr lang="en-GB" dirty="0"/>
              <a:t>Arvid </a:t>
            </a:r>
            <a:r>
              <a:rPr lang="en-GB" dirty="0" err="1"/>
              <a:t>Wennerström</a:t>
            </a:r>
            <a:endParaRPr lang="en-GB" dirty="0"/>
          </a:p>
          <a:p>
            <a:endParaRPr lang="en-IT" dirty="0"/>
          </a:p>
        </p:txBody>
      </p:sp>
      <p:sp>
        <p:nvSpPr>
          <p:cNvPr id="2" name="Rubrik 3">
            <a:extLst>
              <a:ext uri="{FF2B5EF4-FFF2-40B4-BE49-F238E27FC236}">
                <a16:creationId xmlns:a16="http://schemas.microsoft.com/office/drawing/2014/main" id="{93C21C8E-B1D2-4683-B2F2-810AB21350C1}"/>
              </a:ext>
            </a:extLst>
          </p:cNvPr>
          <p:cNvSpPr txBox="1">
            <a:spLocks/>
          </p:cNvSpPr>
          <p:nvPr/>
        </p:nvSpPr>
        <p:spPr>
          <a:xfrm>
            <a:off x="482093" y="607505"/>
            <a:ext cx="4020563" cy="1654175"/>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t>Reducing Read and Write Latency in an Iceberg-Backed Offline Feature Store</a:t>
            </a:r>
            <a:endParaRPr lang="sv-SE" dirty="0"/>
          </a:p>
        </p:txBody>
      </p:sp>
      <p:sp>
        <p:nvSpPr>
          <p:cNvPr id="3" name="Slide Number Placeholder 2">
            <a:extLst>
              <a:ext uri="{FF2B5EF4-FFF2-40B4-BE49-F238E27FC236}">
                <a16:creationId xmlns:a16="http://schemas.microsoft.com/office/drawing/2014/main" id="{7712D06B-AEA8-D232-94D4-F35CAB697137}"/>
              </a:ext>
            </a:extLst>
          </p:cNvPr>
          <p:cNvSpPr>
            <a:spLocks noGrp="1"/>
          </p:cNvSpPr>
          <p:nvPr>
            <p:ph type="sldNum" sz="quarter" idx="12"/>
          </p:nvPr>
        </p:nvSpPr>
        <p:spPr/>
        <p:txBody>
          <a:bodyPr/>
          <a:lstStyle/>
          <a:p>
            <a:fld id="{B716C8F4-20CD-364A-8A8E-DE130115B178}" type="slidenum">
              <a:rPr lang="sv-SE" smtClean="0"/>
              <a:pPr/>
              <a:t>57</a:t>
            </a:fld>
            <a:endParaRPr lang="sv-SE"/>
          </a:p>
        </p:txBody>
      </p:sp>
    </p:spTree>
    <p:extLst>
      <p:ext uri="{BB962C8B-B14F-4D97-AF65-F5344CB8AC3E}">
        <p14:creationId xmlns:p14="http://schemas.microsoft.com/office/powerpoint/2010/main" val="1488092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B46C8B-299F-4C83-35F4-15370C49CD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0251B52-0670-56C2-9170-2EBEB508978C}"/>
              </a:ext>
            </a:extLst>
          </p:cNvPr>
          <p:cNvSpPr>
            <a:spLocks noGrp="1"/>
          </p:cNvSpPr>
          <p:nvPr>
            <p:ph type="title"/>
          </p:nvPr>
        </p:nvSpPr>
        <p:spPr/>
        <p:txBody>
          <a:bodyPr/>
          <a:lstStyle/>
          <a:p>
            <a:r>
              <a:rPr lang="en-GB" dirty="0"/>
              <a:t>Legacy system - Reading</a:t>
            </a:r>
            <a:r>
              <a:rPr lang="en-IT" dirty="0"/>
              <a:t> </a:t>
            </a:r>
          </a:p>
        </p:txBody>
      </p:sp>
      <p:sp>
        <p:nvSpPr>
          <p:cNvPr id="4" name="Slide Number Placeholder 3">
            <a:extLst>
              <a:ext uri="{FF2B5EF4-FFF2-40B4-BE49-F238E27FC236}">
                <a16:creationId xmlns:a16="http://schemas.microsoft.com/office/drawing/2014/main" id="{E52B1386-9839-C1F8-3308-A41BB345C3F8}"/>
              </a:ext>
            </a:extLst>
          </p:cNvPr>
          <p:cNvSpPr>
            <a:spLocks noGrp="1"/>
          </p:cNvSpPr>
          <p:nvPr>
            <p:ph type="sldNum" sz="quarter" idx="12"/>
          </p:nvPr>
        </p:nvSpPr>
        <p:spPr/>
        <p:txBody>
          <a:bodyPr/>
          <a:lstStyle/>
          <a:p>
            <a:fld id="{B716C8F4-20CD-364A-8A8E-DE130115B178}" type="slidenum">
              <a:rPr lang="sv-SE" smtClean="0"/>
              <a:t>58</a:t>
            </a:fld>
            <a:endParaRPr lang="sv-SE"/>
          </a:p>
        </p:txBody>
      </p:sp>
      <p:pic>
        <p:nvPicPr>
          <p:cNvPr id="6" name="Picture 5" descr="A diagram of a computer&#10;&#10;Description automatically generated">
            <a:extLst>
              <a:ext uri="{FF2B5EF4-FFF2-40B4-BE49-F238E27FC236}">
                <a16:creationId xmlns:a16="http://schemas.microsoft.com/office/drawing/2014/main" id="{60D64C51-8E3C-073A-30CE-802228908D57}"/>
              </a:ext>
            </a:extLst>
          </p:cNvPr>
          <p:cNvPicPr>
            <a:picLocks noChangeAspect="1"/>
          </p:cNvPicPr>
          <p:nvPr/>
        </p:nvPicPr>
        <p:blipFill>
          <a:blip r:embed="rId2"/>
          <a:stretch>
            <a:fillRect/>
          </a:stretch>
        </p:blipFill>
        <p:spPr>
          <a:xfrm>
            <a:off x="537211" y="2717415"/>
            <a:ext cx="11099642" cy="2078979"/>
          </a:xfrm>
          <a:prstGeom prst="rect">
            <a:avLst/>
          </a:prstGeom>
        </p:spPr>
      </p:pic>
    </p:spTree>
    <p:extLst>
      <p:ext uri="{BB962C8B-B14F-4D97-AF65-F5344CB8AC3E}">
        <p14:creationId xmlns:p14="http://schemas.microsoft.com/office/powerpoint/2010/main" val="3291054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78B6B3-8B8E-C36D-53E9-6000FFD151B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9BB102-7CF3-FA13-09F2-0B47CFBB5E50}"/>
              </a:ext>
            </a:extLst>
          </p:cNvPr>
          <p:cNvSpPr>
            <a:spLocks noGrp="1"/>
          </p:cNvSpPr>
          <p:nvPr>
            <p:ph type="title"/>
          </p:nvPr>
        </p:nvSpPr>
        <p:spPr>
          <a:xfrm>
            <a:off x="600075" y="1095632"/>
            <a:ext cx="10990263" cy="568412"/>
          </a:xfrm>
        </p:spPr>
        <p:txBody>
          <a:bodyPr anchor="t">
            <a:noAutofit/>
          </a:bodyPr>
          <a:lstStyle/>
          <a:p>
            <a:r>
              <a:rPr lang="en-GB" dirty="0" err="1"/>
              <a:t>PyIceberg</a:t>
            </a:r>
            <a:r>
              <a:rPr lang="en-GB" dirty="0"/>
              <a:t> system - Reading</a:t>
            </a:r>
            <a:endParaRPr lang="en-IT" dirty="0"/>
          </a:p>
        </p:txBody>
      </p:sp>
      <p:pic>
        <p:nvPicPr>
          <p:cNvPr id="6" name="Picture 5">
            <a:extLst>
              <a:ext uri="{FF2B5EF4-FFF2-40B4-BE49-F238E27FC236}">
                <a16:creationId xmlns:a16="http://schemas.microsoft.com/office/drawing/2014/main" id="{C1253C60-9C2D-85AF-A1FB-A51724821F90}"/>
              </a:ext>
            </a:extLst>
          </p:cNvPr>
          <p:cNvPicPr>
            <a:picLocks noChangeAspect="1"/>
          </p:cNvPicPr>
          <p:nvPr/>
        </p:nvPicPr>
        <p:blipFill>
          <a:blip r:embed="rId2"/>
          <a:stretch/>
        </p:blipFill>
        <p:spPr>
          <a:xfrm>
            <a:off x="663733" y="1872344"/>
            <a:ext cx="10862947" cy="4453808"/>
          </a:xfrm>
          <a:prstGeom prst="rect">
            <a:avLst/>
          </a:prstGeom>
          <a:noFill/>
        </p:spPr>
      </p:pic>
      <p:sp>
        <p:nvSpPr>
          <p:cNvPr id="4" name="Slide Number Placeholder 3">
            <a:extLst>
              <a:ext uri="{FF2B5EF4-FFF2-40B4-BE49-F238E27FC236}">
                <a16:creationId xmlns:a16="http://schemas.microsoft.com/office/drawing/2014/main" id="{5F971CD1-33B7-D271-6B0E-AD7207E5E272}"/>
              </a:ext>
            </a:extLst>
          </p:cNvPr>
          <p:cNvSpPr>
            <a:spLocks noGrp="1"/>
          </p:cNvSpPr>
          <p:nvPr>
            <p:ph type="sldNum" sz="quarter" idx="12"/>
          </p:nvPr>
        </p:nvSpPr>
        <p:spPr>
          <a:xfrm>
            <a:off x="8848725" y="6473328"/>
            <a:ext cx="2743200" cy="94775"/>
          </a:xfrm>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59</a:t>
            </a:fld>
            <a:endParaRPr lang="sv-SE" sz="200"/>
          </a:p>
        </p:txBody>
      </p:sp>
    </p:spTree>
    <p:extLst>
      <p:ext uri="{BB962C8B-B14F-4D97-AF65-F5344CB8AC3E}">
        <p14:creationId xmlns:p14="http://schemas.microsoft.com/office/powerpoint/2010/main" val="47053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1C17-3886-392B-36D6-366F2120CF7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D07CD98-2FEB-9387-69AB-5E640D41BDC9}"/>
              </a:ext>
            </a:extLst>
          </p:cNvPr>
          <p:cNvSpPr>
            <a:spLocks noGrp="1"/>
          </p:cNvSpPr>
          <p:nvPr>
            <p:ph type="title"/>
          </p:nvPr>
        </p:nvSpPr>
        <p:spPr/>
        <p:txBody>
          <a:bodyPr/>
          <a:lstStyle/>
          <a:p>
            <a:r>
              <a:rPr lang="en-IT" dirty="0"/>
              <a:t>Hopsworks feature store</a:t>
            </a:r>
          </a:p>
        </p:txBody>
      </p:sp>
      <p:sp>
        <p:nvSpPr>
          <p:cNvPr id="10" name="Content Placeholder 9">
            <a:extLst>
              <a:ext uri="{FF2B5EF4-FFF2-40B4-BE49-F238E27FC236}">
                <a16:creationId xmlns:a16="http://schemas.microsoft.com/office/drawing/2014/main" id="{DBBABBDC-DECB-0B5B-6FF9-D5058748C5ED}"/>
              </a:ext>
            </a:extLst>
          </p:cNvPr>
          <p:cNvSpPr>
            <a:spLocks noGrp="1"/>
          </p:cNvSpPr>
          <p:nvPr>
            <p:ph sz="half" idx="1"/>
          </p:nvPr>
        </p:nvSpPr>
        <p:spPr>
          <a:xfrm>
            <a:off x="600075" y="2060575"/>
            <a:ext cx="4284441" cy="4267198"/>
          </a:xfrm>
        </p:spPr>
        <p:txBody>
          <a:bodyPr/>
          <a:lstStyle/>
          <a:p>
            <a:r>
              <a:rPr lang="en-IT" sz="2800" dirty="0"/>
              <a:t>Industrial partner</a:t>
            </a:r>
          </a:p>
          <a:p>
            <a:r>
              <a:rPr lang="en-GB" sz="2800" dirty="0"/>
              <a:t>Superior performance in query workloads compared to existing cloud-based alternatives [1] </a:t>
            </a:r>
          </a:p>
          <a:p>
            <a:r>
              <a:rPr lang="en-GB" sz="2800" dirty="0"/>
              <a:t>Online </a:t>
            </a:r>
            <a:r>
              <a:rPr lang="en-IT" sz="2800" dirty="0"/>
              <a:t>feature store and offline feature store</a:t>
            </a:r>
            <a:r>
              <a:rPr lang="en-GB" sz="2800" dirty="0"/>
              <a:t> [2]</a:t>
            </a:r>
            <a:endParaRPr lang="en-IT" sz="2800" dirty="0"/>
          </a:p>
          <a:p>
            <a:endParaRPr lang="en-IT" dirty="0"/>
          </a:p>
          <a:p>
            <a:endParaRPr lang="en-IT" dirty="0"/>
          </a:p>
        </p:txBody>
      </p:sp>
      <p:pic>
        <p:nvPicPr>
          <p:cNvPr id="13" name="Content Placeholder 12" descr="A diagram of a project&#10;&#10;Description automatically generated">
            <a:extLst>
              <a:ext uri="{FF2B5EF4-FFF2-40B4-BE49-F238E27FC236}">
                <a16:creationId xmlns:a16="http://schemas.microsoft.com/office/drawing/2014/main" id="{DF4E13A5-7751-DABC-F78A-38DAFB7053B8}"/>
              </a:ext>
            </a:extLst>
          </p:cNvPr>
          <p:cNvPicPr>
            <a:picLocks noGrp="1" noChangeAspect="1"/>
          </p:cNvPicPr>
          <p:nvPr>
            <p:ph sz="half" idx="2"/>
          </p:nvPr>
        </p:nvPicPr>
        <p:blipFill>
          <a:blip r:embed="rId3"/>
          <a:stretch>
            <a:fillRect/>
          </a:stretch>
        </p:blipFill>
        <p:spPr>
          <a:xfrm>
            <a:off x="5054855" y="2064492"/>
            <a:ext cx="6569260" cy="3712421"/>
          </a:xfrm>
        </p:spPr>
      </p:pic>
      <p:sp>
        <p:nvSpPr>
          <p:cNvPr id="75" name="Footer Placeholder 72">
            <a:extLst>
              <a:ext uri="{FF2B5EF4-FFF2-40B4-BE49-F238E27FC236}">
                <a16:creationId xmlns:a16="http://schemas.microsoft.com/office/drawing/2014/main" id="{79333FF3-7864-A25E-D31B-7CF7601D32FA}"/>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sp>
        <p:nvSpPr>
          <p:cNvPr id="76" name="Slide Number Placeholder 75">
            <a:extLst>
              <a:ext uri="{FF2B5EF4-FFF2-40B4-BE49-F238E27FC236}">
                <a16:creationId xmlns:a16="http://schemas.microsoft.com/office/drawing/2014/main" id="{4C4BB011-37D3-4A18-B09C-26AFCCDD6A5F}"/>
              </a:ext>
            </a:extLst>
          </p:cNvPr>
          <p:cNvSpPr>
            <a:spLocks noGrp="1"/>
          </p:cNvSpPr>
          <p:nvPr>
            <p:ph type="sldNum" sz="quarter" idx="12"/>
          </p:nvPr>
        </p:nvSpPr>
        <p:spPr/>
        <p:txBody>
          <a:bodyPr/>
          <a:lstStyle/>
          <a:p>
            <a:fld id="{B716C8F4-20CD-364A-8A8E-DE130115B178}" type="slidenum">
              <a:rPr lang="sv-SE" smtClean="0"/>
              <a:t>6</a:t>
            </a:fld>
            <a:endParaRPr lang="sv-SE"/>
          </a:p>
        </p:txBody>
      </p:sp>
    </p:spTree>
    <p:extLst>
      <p:ext uri="{BB962C8B-B14F-4D97-AF65-F5344CB8AC3E}">
        <p14:creationId xmlns:p14="http://schemas.microsoft.com/office/powerpoint/2010/main" val="3546674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23CC0-5F83-5CAA-9FD7-CD6B6C5F942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6C84D96-B60B-710B-D586-96B028A7065F}"/>
              </a:ext>
            </a:extLst>
          </p:cNvPr>
          <p:cNvSpPr>
            <a:spLocks noGrp="1"/>
          </p:cNvSpPr>
          <p:nvPr>
            <p:ph type="title"/>
          </p:nvPr>
        </p:nvSpPr>
        <p:spPr/>
        <p:txBody>
          <a:bodyPr/>
          <a:lstStyle/>
          <a:p>
            <a:r>
              <a:rPr lang="en-GB" dirty="0"/>
              <a:t>Other solution – delta-</a:t>
            </a:r>
            <a:r>
              <a:rPr lang="en-GB" dirty="0" err="1"/>
              <a:t>rs</a:t>
            </a:r>
            <a:r>
              <a:rPr lang="en-GB" dirty="0"/>
              <a:t> system</a:t>
            </a:r>
            <a:endParaRPr lang="en-IT" dirty="0"/>
          </a:p>
        </p:txBody>
      </p:sp>
      <p:sp>
        <p:nvSpPr>
          <p:cNvPr id="7" name="Text Placeholder 4">
            <a:extLst>
              <a:ext uri="{FF2B5EF4-FFF2-40B4-BE49-F238E27FC236}">
                <a16:creationId xmlns:a16="http://schemas.microsoft.com/office/drawing/2014/main" id="{5735C3A8-FAA7-70FE-4124-C596A256E6DC}"/>
              </a:ext>
            </a:extLst>
          </p:cNvPr>
          <p:cNvSpPr txBox="1">
            <a:spLocks/>
          </p:cNvSpPr>
          <p:nvPr/>
        </p:nvSpPr>
        <p:spPr>
          <a:xfrm>
            <a:off x="5924844" y="2062480"/>
            <a:ext cx="5640110" cy="3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T" sz="2400" b="1" dirty="0">
                <a:solidFill>
                  <a:srgbClr val="6298D2"/>
                </a:solidFill>
                <a:latin typeface="+mj-lt"/>
              </a:rPr>
              <a:t>W</a:t>
            </a:r>
            <a:r>
              <a:rPr lang="en-GB" sz="2400" b="1" dirty="0">
                <a:solidFill>
                  <a:srgbClr val="6298D2"/>
                </a:solidFill>
                <a:latin typeface="+mj-lt"/>
              </a:rPr>
              <a:t>r</a:t>
            </a:r>
            <a:r>
              <a:rPr lang="en-IT" sz="2400" b="1" dirty="0">
                <a:solidFill>
                  <a:srgbClr val="6298D2"/>
                </a:solidFill>
                <a:latin typeface="+mj-lt"/>
              </a:rPr>
              <a:t>iting</a:t>
            </a:r>
          </a:p>
        </p:txBody>
      </p:sp>
      <p:sp>
        <p:nvSpPr>
          <p:cNvPr id="9" name="Text Placeholder 4">
            <a:extLst>
              <a:ext uri="{FF2B5EF4-FFF2-40B4-BE49-F238E27FC236}">
                <a16:creationId xmlns:a16="http://schemas.microsoft.com/office/drawing/2014/main" id="{2758768A-54B9-ABE5-5BC2-C17FB35BAC87}"/>
              </a:ext>
            </a:extLst>
          </p:cNvPr>
          <p:cNvSpPr txBox="1">
            <a:spLocks/>
          </p:cNvSpPr>
          <p:nvPr/>
        </p:nvSpPr>
        <p:spPr>
          <a:xfrm>
            <a:off x="5988256" y="4058805"/>
            <a:ext cx="5513285" cy="3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T" sz="2400" b="1" dirty="0">
                <a:solidFill>
                  <a:srgbClr val="6298D2"/>
                </a:solidFill>
                <a:latin typeface="+mj-lt"/>
              </a:rPr>
              <a:t>Reading</a:t>
            </a:r>
          </a:p>
        </p:txBody>
      </p:sp>
      <p:sp>
        <p:nvSpPr>
          <p:cNvPr id="10" name="TextBox 9">
            <a:extLst>
              <a:ext uri="{FF2B5EF4-FFF2-40B4-BE49-F238E27FC236}">
                <a16:creationId xmlns:a16="http://schemas.microsoft.com/office/drawing/2014/main" id="{073785C0-66C7-6E55-7D96-A8F3A6E58930}"/>
              </a:ext>
            </a:extLst>
          </p:cNvPr>
          <p:cNvSpPr txBox="1"/>
          <p:nvPr/>
        </p:nvSpPr>
        <p:spPr>
          <a:xfrm>
            <a:off x="2041451" y="4912242"/>
            <a:ext cx="184731" cy="369332"/>
          </a:xfrm>
          <a:prstGeom prst="rect">
            <a:avLst/>
          </a:prstGeom>
          <a:noFill/>
        </p:spPr>
        <p:txBody>
          <a:bodyPr wrap="none" rtlCol="0">
            <a:spAutoFit/>
          </a:bodyPr>
          <a:lstStyle/>
          <a:p>
            <a:endParaRPr lang="en-IT" dirty="0"/>
          </a:p>
        </p:txBody>
      </p:sp>
      <p:sp>
        <p:nvSpPr>
          <p:cNvPr id="11" name="Content Placeholder 8">
            <a:extLst>
              <a:ext uri="{FF2B5EF4-FFF2-40B4-BE49-F238E27FC236}">
                <a16:creationId xmlns:a16="http://schemas.microsoft.com/office/drawing/2014/main" id="{5FF66384-AB68-36D0-9A79-4B24E55F21D7}"/>
              </a:ext>
            </a:extLst>
          </p:cNvPr>
          <p:cNvSpPr>
            <a:spLocks noGrp="1"/>
          </p:cNvSpPr>
          <p:nvPr>
            <p:ph idx="1"/>
          </p:nvPr>
        </p:nvSpPr>
        <p:spPr>
          <a:xfrm>
            <a:off x="600075" y="2062480"/>
            <a:ext cx="4577981" cy="4263672"/>
          </a:xfrm>
        </p:spPr>
        <p:txBody>
          <a:bodyPr/>
          <a:lstStyle/>
          <a:p>
            <a:r>
              <a:rPr lang="en-GB" dirty="0"/>
              <a:t>Developed in parallel to this master thesis</a:t>
            </a:r>
            <a:endParaRPr lang="en-IT" dirty="0"/>
          </a:p>
          <a:p>
            <a:r>
              <a:rPr lang="en-GB" dirty="0"/>
              <a:t>Uses Rust library called delta-</a:t>
            </a:r>
            <a:r>
              <a:rPr lang="en-GB" dirty="0" err="1"/>
              <a:t>rs</a:t>
            </a:r>
            <a:r>
              <a:rPr lang="en-GB" dirty="0"/>
              <a:t> to access offline feature store</a:t>
            </a:r>
            <a:endParaRPr lang="en-IT" dirty="0"/>
          </a:p>
          <a:p>
            <a:r>
              <a:rPr lang="en-GB" dirty="0"/>
              <a:t>Avoids usage of Spark</a:t>
            </a:r>
          </a:p>
          <a:p>
            <a:r>
              <a:rPr lang="en-GB" dirty="0"/>
              <a:t>Remove middleware</a:t>
            </a:r>
          </a:p>
          <a:p>
            <a:r>
              <a:rPr lang="en-GB" dirty="0"/>
              <a:t>Column-based transfer</a:t>
            </a:r>
          </a:p>
        </p:txBody>
      </p:sp>
      <p:sp>
        <p:nvSpPr>
          <p:cNvPr id="13" name="Slide Number Placeholder 12">
            <a:extLst>
              <a:ext uri="{FF2B5EF4-FFF2-40B4-BE49-F238E27FC236}">
                <a16:creationId xmlns:a16="http://schemas.microsoft.com/office/drawing/2014/main" id="{16AA826F-EAB5-EEB1-3F54-4272F1BEA5B8}"/>
              </a:ext>
            </a:extLst>
          </p:cNvPr>
          <p:cNvSpPr>
            <a:spLocks noGrp="1"/>
          </p:cNvSpPr>
          <p:nvPr>
            <p:ph type="sldNum" sz="quarter" idx="12"/>
          </p:nvPr>
        </p:nvSpPr>
        <p:spPr>
          <a:xfrm>
            <a:off x="8927043" y="6485938"/>
            <a:ext cx="2664882" cy="82165"/>
          </a:xfrm>
        </p:spPr>
        <p:txBody>
          <a:bodyPr/>
          <a:lstStyle/>
          <a:p>
            <a:fld id="{B716C8F4-20CD-364A-8A8E-DE130115B178}" type="slidenum">
              <a:rPr lang="sv-SE" smtClean="0"/>
              <a:t>60</a:t>
            </a:fld>
            <a:endParaRPr lang="sv-SE"/>
          </a:p>
        </p:txBody>
      </p:sp>
      <p:pic>
        <p:nvPicPr>
          <p:cNvPr id="15" name="Picture 14">
            <a:extLst>
              <a:ext uri="{FF2B5EF4-FFF2-40B4-BE49-F238E27FC236}">
                <a16:creationId xmlns:a16="http://schemas.microsoft.com/office/drawing/2014/main" id="{795D60BF-F9B3-87D9-46B3-3FEC189F9153}"/>
              </a:ext>
            </a:extLst>
          </p:cNvPr>
          <p:cNvPicPr>
            <a:picLocks noChangeAspect="1"/>
          </p:cNvPicPr>
          <p:nvPr/>
        </p:nvPicPr>
        <p:blipFill>
          <a:blip r:embed="rId2"/>
          <a:srcRect/>
          <a:stretch/>
        </p:blipFill>
        <p:spPr>
          <a:xfrm>
            <a:off x="5915025" y="2425695"/>
            <a:ext cx="5351945" cy="1522400"/>
          </a:xfrm>
          <a:prstGeom prst="rect">
            <a:avLst/>
          </a:prstGeom>
        </p:spPr>
      </p:pic>
      <p:pic>
        <p:nvPicPr>
          <p:cNvPr id="17" name="Picture 16">
            <a:extLst>
              <a:ext uri="{FF2B5EF4-FFF2-40B4-BE49-F238E27FC236}">
                <a16:creationId xmlns:a16="http://schemas.microsoft.com/office/drawing/2014/main" id="{74C4ECF2-24D4-F17A-9F5D-C8080B3DC38B}"/>
              </a:ext>
            </a:extLst>
          </p:cNvPr>
          <p:cNvPicPr>
            <a:picLocks noChangeAspect="1"/>
          </p:cNvPicPr>
          <p:nvPr/>
        </p:nvPicPr>
        <p:blipFill>
          <a:blip r:embed="rId3"/>
          <a:srcRect t="3488" b="3488"/>
          <a:stretch/>
        </p:blipFill>
        <p:spPr>
          <a:xfrm>
            <a:off x="5658678" y="4505507"/>
            <a:ext cx="5958527" cy="1824058"/>
          </a:xfrm>
          <a:prstGeom prst="rect">
            <a:avLst/>
          </a:prstGeom>
        </p:spPr>
      </p:pic>
    </p:spTree>
    <p:extLst>
      <p:ext uri="{BB962C8B-B14F-4D97-AF65-F5344CB8AC3E}">
        <p14:creationId xmlns:p14="http://schemas.microsoft.com/office/powerpoint/2010/main" val="152379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226F00-428D-F01F-7C99-CBA8072881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47A6EC-A0F6-1663-1A0F-9F566013D32D}"/>
              </a:ext>
            </a:extLst>
          </p:cNvPr>
          <p:cNvSpPr>
            <a:spLocks noGrp="1"/>
          </p:cNvSpPr>
          <p:nvPr>
            <p:ph type="title"/>
          </p:nvPr>
        </p:nvSpPr>
        <p:spPr/>
        <p:txBody>
          <a:bodyPr/>
          <a:lstStyle/>
          <a:p>
            <a:r>
              <a:rPr lang="en-IT" dirty="0"/>
              <a:t>Method – System </a:t>
            </a:r>
            <a:r>
              <a:rPr lang="en-GB" dirty="0"/>
              <a:t>integration RQ1 - Process</a:t>
            </a:r>
            <a:endParaRPr lang="en-IT" dirty="0"/>
          </a:p>
        </p:txBody>
      </p:sp>
      <p:pic>
        <p:nvPicPr>
          <p:cNvPr id="3" name="Content Placeholder 2">
            <a:extLst>
              <a:ext uri="{FF2B5EF4-FFF2-40B4-BE49-F238E27FC236}">
                <a16:creationId xmlns:a16="http://schemas.microsoft.com/office/drawing/2014/main" id="{3A77E455-454B-D67B-CFCD-984E602AE511}"/>
              </a:ext>
            </a:extLst>
          </p:cNvPr>
          <p:cNvPicPr>
            <a:picLocks noGrp="1" noChangeAspect="1"/>
          </p:cNvPicPr>
          <p:nvPr>
            <p:ph idx="1"/>
          </p:nvPr>
        </p:nvPicPr>
        <p:blipFill>
          <a:blip r:embed="rId2"/>
          <a:srcRect/>
          <a:stretch/>
        </p:blipFill>
        <p:spPr>
          <a:xfrm>
            <a:off x="6276977" y="2492375"/>
            <a:ext cx="5649732" cy="3592493"/>
          </a:xfrm>
        </p:spPr>
      </p:pic>
      <p:sp>
        <p:nvSpPr>
          <p:cNvPr id="4" name="Content Placeholder 8">
            <a:extLst>
              <a:ext uri="{FF2B5EF4-FFF2-40B4-BE49-F238E27FC236}">
                <a16:creationId xmlns:a16="http://schemas.microsoft.com/office/drawing/2014/main" id="{0278F84E-3E82-1A47-E137-8F68EFE6B290}"/>
              </a:ext>
            </a:extLst>
          </p:cNvPr>
          <p:cNvSpPr txBox="1">
            <a:spLocks/>
          </p:cNvSpPr>
          <p:nvPr/>
        </p:nvSpPr>
        <p:spPr>
          <a:xfrm>
            <a:off x="600075" y="2062480"/>
            <a:ext cx="5314950"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G1:</a:t>
            </a:r>
            <a:r>
              <a:rPr lang="en-GB" dirty="0"/>
              <a:t> Understand </a:t>
            </a:r>
            <a:r>
              <a:rPr lang="en-GB" dirty="0" err="1"/>
              <a:t>PyIceberg</a:t>
            </a:r>
            <a:r>
              <a:rPr lang="en-GB" dirty="0"/>
              <a:t> library tools and identify which are needed to interact with </a:t>
            </a:r>
            <a:r>
              <a:rPr lang="en-GB" dirty="0" err="1"/>
              <a:t>HopsFS</a:t>
            </a:r>
            <a:r>
              <a:rPr lang="en-GB" dirty="0"/>
              <a:t>.</a:t>
            </a:r>
          </a:p>
          <a:p>
            <a:r>
              <a:rPr lang="en-GB" b="1" dirty="0"/>
              <a:t>G2:</a:t>
            </a:r>
            <a:r>
              <a:rPr lang="en-GB" dirty="0"/>
              <a:t> Implement interaction between </a:t>
            </a:r>
            <a:r>
              <a:rPr lang="en-GB" dirty="0" err="1"/>
              <a:t>PyIceberg</a:t>
            </a:r>
            <a:r>
              <a:rPr lang="en-GB" dirty="0"/>
              <a:t> and </a:t>
            </a:r>
            <a:r>
              <a:rPr lang="en-GB" dirty="0" err="1"/>
              <a:t>HopsFS</a:t>
            </a:r>
            <a:r>
              <a:rPr lang="en-GB" dirty="0"/>
              <a:t>.</a:t>
            </a:r>
          </a:p>
        </p:txBody>
      </p:sp>
      <p:sp>
        <p:nvSpPr>
          <p:cNvPr id="6" name="Slide Number Placeholder 5">
            <a:extLst>
              <a:ext uri="{FF2B5EF4-FFF2-40B4-BE49-F238E27FC236}">
                <a16:creationId xmlns:a16="http://schemas.microsoft.com/office/drawing/2014/main" id="{3CB74124-D55E-02D6-A08C-FC579601E9A3}"/>
              </a:ext>
            </a:extLst>
          </p:cNvPr>
          <p:cNvSpPr>
            <a:spLocks noGrp="1"/>
          </p:cNvSpPr>
          <p:nvPr>
            <p:ph type="sldNum" sz="quarter" idx="12"/>
          </p:nvPr>
        </p:nvSpPr>
        <p:spPr/>
        <p:txBody>
          <a:bodyPr/>
          <a:lstStyle/>
          <a:p>
            <a:fld id="{B716C8F4-20CD-364A-8A8E-DE130115B178}" type="slidenum">
              <a:rPr lang="sv-SE" smtClean="0"/>
              <a:t>61</a:t>
            </a:fld>
            <a:endParaRPr lang="sv-SE"/>
          </a:p>
        </p:txBody>
      </p:sp>
    </p:spTree>
    <p:extLst>
      <p:ext uri="{BB962C8B-B14F-4D97-AF65-F5344CB8AC3E}">
        <p14:creationId xmlns:p14="http://schemas.microsoft.com/office/powerpoint/2010/main" val="1878867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226F00-428D-F01F-7C99-CBA8072881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47A6EC-A0F6-1663-1A0F-9F566013D32D}"/>
              </a:ext>
            </a:extLst>
          </p:cNvPr>
          <p:cNvSpPr>
            <a:spLocks noGrp="1"/>
          </p:cNvSpPr>
          <p:nvPr>
            <p:ph type="title"/>
          </p:nvPr>
        </p:nvSpPr>
        <p:spPr/>
        <p:txBody>
          <a:bodyPr/>
          <a:lstStyle/>
          <a:p>
            <a:r>
              <a:rPr lang="en-IT" dirty="0"/>
              <a:t>Method – System </a:t>
            </a:r>
            <a:r>
              <a:rPr lang="en-GB" dirty="0"/>
              <a:t>evaluation RQ1</a:t>
            </a:r>
            <a:r>
              <a:rPr lang="en-IT" dirty="0"/>
              <a:t> – Process</a:t>
            </a:r>
          </a:p>
        </p:txBody>
      </p:sp>
      <p:pic>
        <p:nvPicPr>
          <p:cNvPr id="3" name="Content Placeholder 2">
            <a:extLst>
              <a:ext uri="{FF2B5EF4-FFF2-40B4-BE49-F238E27FC236}">
                <a16:creationId xmlns:a16="http://schemas.microsoft.com/office/drawing/2014/main" id="{3A77E455-454B-D67B-CFCD-984E602AE511}"/>
              </a:ext>
            </a:extLst>
          </p:cNvPr>
          <p:cNvPicPr>
            <a:picLocks noGrp="1" noChangeAspect="1"/>
          </p:cNvPicPr>
          <p:nvPr>
            <p:ph idx="1"/>
          </p:nvPr>
        </p:nvPicPr>
        <p:blipFill>
          <a:blip r:embed="rId2"/>
          <a:srcRect/>
          <a:stretch/>
        </p:blipFill>
        <p:spPr>
          <a:xfrm>
            <a:off x="6275388" y="1818138"/>
            <a:ext cx="5198028" cy="4655190"/>
          </a:xfrm>
        </p:spPr>
      </p:pic>
      <p:sp>
        <p:nvSpPr>
          <p:cNvPr id="4" name="Content Placeholder 8">
            <a:extLst>
              <a:ext uri="{FF2B5EF4-FFF2-40B4-BE49-F238E27FC236}">
                <a16:creationId xmlns:a16="http://schemas.microsoft.com/office/drawing/2014/main" id="{0278F84E-3E82-1A47-E137-8F68EFE6B290}"/>
              </a:ext>
            </a:extLst>
          </p:cNvPr>
          <p:cNvSpPr txBox="1">
            <a:spLocks/>
          </p:cNvSpPr>
          <p:nvPr/>
        </p:nvSpPr>
        <p:spPr>
          <a:xfrm>
            <a:off x="600075" y="2062480"/>
            <a:ext cx="5198029"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G3:</a:t>
            </a:r>
            <a:r>
              <a:rPr lang="en-GB" dirty="0"/>
              <a:t> Design the experiments to evaluate the performance difference between the legacy access to Apache Hudi and the </a:t>
            </a:r>
            <a:r>
              <a:rPr lang="en-GB" dirty="0" err="1"/>
              <a:t>PyIceberg</a:t>
            </a:r>
            <a:r>
              <a:rPr lang="en-GB" dirty="0"/>
              <a:t> library-based access to Apache Iceberg, on </a:t>
            </a:r>
            <a:r>
              <a:rPr lang="en-GB" dirty="0" err="1"/>
              <a:t>HopsFS</a:t>
            </a:r>
            <a:r>
              <a:rPr lang="en-GB" dirty="0"/>
              <a:t>.</a:t>
            </a:r>
          </a:p>
          <a:p>
            <a:r>
              <a:rPr lang="en-GB" b="1" dirty="0"/>
              <a:t>G4:</a:t>
            </a:r>
            <a:r>
              <a:rPr lang="en-GB" dirty="0"/>
              <a:t> Perform the designed experiments.</a:t>
            </a:r>
          </a:p>
          <a:p>
            <a:r>
              <a:rPr lang="en-GB" b="1" dirty="0"/>
              <a:t>G5:</a:t>
            </a:r>
            <a:r>
              <a:rPr lang="en-GB" dirty="0"/>
              <a:t> Visualize the experiments' results, focusing on an effective comparison of performances.            </a:t>
            </a:r>
          </a:p>
          <a:p>
            <a:r>
              <a:rPr lang="en-GB" b="1" dirty="0"/>
              <a:t>G6:</a:t>
            </a:r>
            <a:r>
              <a:rPr lang="en-GB" dirty="0"/>
              <a:t> Examine and describe the findings in a dedicated Section of the thesis report.</a:t>
            </a:r>
            <a:r>
              <a:rPr lang="en-GB" sz="2200" dirty="0"/>
              <a:t>	</a:t>
            </a:r>
          </a:p>
          <a:p>
            <a:endParaRPr lang="en-GB" dirty="0"/>
          </a:p>
        </p:txBody>
      </p:sp>
      <p:sp>
        <p:nvSpPr>
          <p:cNvPr id="6" name="Slide Number Placeholder 5">
            <a:extLst>
              <a:ext uri="{FF2B5EF4-FFF2-40B4-BE49-F238E27FC236}">
                <a16:creationId xmlns:a16="http://schemas.microsoft.com/office/drawing/2014/main" id="{3CB74124-D55E-02D6-A08C-FC579601E9A3}"/>
              </a:ext>
            </a:extLst>
          </p:cNvPr>
          <p:cNvSpPr>
            <a:spLocks noGrp="1"/>
          </p:cNvSpPr>
          <p:nvPr>
            <p:ph type="sldNum" sz="quarter" idx="12"/>
          </p:nvPr>
        </p:nvSpPr>
        <p:spPr/>
        <p:txBody>
          <a:bodyPr/>
          <a:lstStyle/>
          <a:p>
            <a:fld id="{B716C8F4-20CD-364A-8A8E-DE130115B178}" type="slidenum">
              <a:rPr lang="sv-SE" smtClean="0"/>
              <a:t>62</a:t>
            </a:fld>
            <a:endParaRPr lang="sv-SE"/>
          </a:p>
        </p:txBody>
      </p:sp>
    </p:spTree>
    <p:extLst>
      <p:ext uri="{BB962C8B-B14F-4D97-AF65-F5344CB8AC3E}">
        <p14:creationId xmlns:p14="http://schemas.microsoft.com/office/powerpoint/2010/main" val="3592825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97356E-86BF-85BB-2150-CC856399A09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EF08FED-D585-0844-7BAE-E586A60D6BA7}"/>
              </a:ext>
            </a:extLst>
          </p:cNvPr>
          <p:cNvSpPr>
            <a:spLocks noGrp="1"/>
          </p:cNvSpPr>
          <p:nvPr>
            <p:ph type="title"/>
          </p:nvPr>
        </p:nvSpPr>
        <p:spPr/>
        <p:txBody>
          <a:bodyPr/>
          <a:lstStyle/>
          <a:p>
            <a:r>
              <a:rPr lang="en-IT" dirty="0"/>
              <a:t>Method – System </a:t>
            </a:r>
            <a:r>
              <a:rPr lang="en-GB" dirty="0"/>
              <a:t>evaluation RQ2</a:t>
            </a:r>
            <a:r>
              <a:rPr lang="en-IT" dirty="0"/>
              <a:t> – Process</a:t>
            </a:r>
          </a:p>
        </p:txBody>
      </p:sp>
      <p:pic>
        <p:nvPicPr>
          <p:cNvPr id="3" name="Content Placeholder 2">
            <a:extLst>
              <a:ext uri="{FF2B5EF4-FFF2-40B4-BE49-F238E27FC236}">
                <a16:creationId xmlns:a16="http://schemas.microsoft.com/office/drawing/2014/main" id="{DF537D1D-DD59-0AB3-55BA-E2DC20889625}"/>
              </a:ext>
            </a:extLst>
          </p:cNvPr>
          <p:cNvPicPr>
            <a:picLocks noGrp="1" noChangeAspect="1"/>
          </p:cNvPicPr>
          <p:nvPr>
            <p:ph idx="1"/>
          </p:nvPr>
        </p:nvPicPr>
        <p:blipFill>
          <a:blip r:embed="rId3"/>
          <a:srcRect/>
          <a:stretch/>
        </p:blipFill>
        <p:spPr>
          <a:xfrm>
            <a:off x="6275388" y="2088164"/>
            <a:ext cx="5793785" cy="3847991"/>
          </a:xfrm>
        </p:spPr>
      </p:pic>
      <p:sp>
        <p:nvSpPr>
          <p:cNvPr id="4" name="Content Placeholder 8">
            <a:extLst>
              <a:ext uri="{FF2B5EF4-FFF2-40B4-BE49-F238E27FC236}">
                <a16:creationId xmlns:a16="http://schemas.microsoft.com/office/drawing/2014/main" id="{9899CFB5-D532-979D-3DE1-A568D0B9D08F}"/>
              </a:ext>
            </a:extLst>
          </p:cNvPr>
          <p:cNvSpPr txBox="1">
            <a:spLocks/>
          </p:cNvSpPr>
          <p:nvPr/>
        </p:nvSpPr>
        <p:spPr>
          <a:xfrm>
            <a:off x="600075" y="2062480"/>
            <a:ext cx="5198029" cy="426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G7:</a:t>
            </a:r>
            <a:r>
              <a:rPr lang="en-GB" dirty="0"/>
              <a:t> Investigate related work on delta-</a:t>
            </a:r>
            <a:r>
              <a:rPr lang="en-GB" dirty="0" err="1"/>
              <a:t>rs</a:t>
            </a:r>
            <a:r>
              <a:rPr lang="en-GB" dirty="0"/>
              <a:t> library-based access to Delta Lake, on \</a:t>
            </a:r>
            <a:r>
              <a:rPr lang="en-GB" dirty="0" err="1"/>
              <a:t>gls</a:t>
            </a:r>
            <a:r>
              <a:rPr lang="en-GB" dirty="0"/>
              <a:t>{</a:t>
            </a:r>
            <a:r>
              <a:rPr lang="en-GB" dirty="0" err="1"/>
              <a:t>HopsFS</a:t>
            </a:r>
            <a:r>
              <a:rPr lang="en-GB" dirty="0"/>
              <a:t>}.</a:t>
            </a:r>
          </a:p>
          <a:p>
            <a:r>
              <a:rPr lang="en-GB" b="1" dirty="0"/>
              <a:t>G8:</a:t>
            </a:r>
            <a:r>
              <a:rPr lang="en-GB" dirty="0"/>
              <a:t> Visualize experiments' results of </a:t>
            </a:r>
            <a:r>
              <a:rPr lang="en-GB" dirty="0" err="1"/>
              <a:t>PyIceberg</a:t>
            </a:r>
            <a:r>
              <a:rPr lang="en-GB" dirty="0"/>
              <a:t> and delta-</a:t>
            </a:r>
            <a:r>
              <a:rPr lang="en-GB" dirty="0" err="1"/>
              <a:t>rs</a:t>
            </a:r>
            <a:r>
              <a:rPr lang="en-GB" dirty="0"/>
              <a:t> alternatives to the legacy system, focusing on an effective comparison of performances.</a:t>
            </a:r>
          </a:p>
          <a:p>
            <a:r>
              <a:rPr lang="en-GB" b="1" dirty="0"/>
              <a:t>G9:</a:t>
            </a:r>
            <a:r>
              <a:rPr lang="en-GB" dirty="0"/>
              <a:t> Examine and describe the findings in a dedicated Section of the thesis report..</a:t>
            </a:r>
            <a:r>
              <a:rPr lang="en-GB" sz="2400" dirty="0"/>
              <a:t>	</a:t>
            </a:r>
          </a:p>
          <a:p>
            <a:endParaRPr lang="en-GB" dirty="0"/>
          </a:p>
        </p:txBody>
      </p:sp>
      <p:sp>
        <p:nvSpPr>
          <p:cNvPr id="6" name="Slide Number Placeholder 5">
            <a:extLst>
              <a:ext uri="{FF2B5EF4-FFF2-40B4-BE49-F238E27FC236}">
                <a16:creationId xmlns:a16="http://schemas.microsoft.com/office/drawing/2014/main" id="{0814FC8C-427B-F657-A13D-686F6741D5BA}"/>
              </a:ext>
            </a:extLst>
          </p:cNvPr>
          <p:cNvSpPr>
            <a:spLocks noGrp="1"/>
          </p:cNvSpPr>
          <p:nvPr>
            <p:ph type="sldNum" sz="quarter" idx="12"/>
          </p:nvPr>
        </p:nvSpPr>
        <p:spPr/>
        <p:txBody>
          <a:bodyPr/>
          <a:lstStyle/>
          <a:p>
            <a:fld id="{B716C8F4-20CD-364A-8A8E-DE130115B178}" type="slidenum">
              <a:rPr lang="sv-SE" smtClean="0"/>
              <a:t>63</a:t>
            </a:fld>
            <a:endParaRPr lang="sv-SE"/>
          </a:p>
        </p:txBody>
      </p:sp>
    </p:spTree>
    <p:extLst>
      <p:ext uri="{BB962C8B-B14F-4D97-AF65-F5344CB8AC3E}">
        <p14:creationId xmlns:p14="http://schemas.microsoft.com/office/powerpoint/2010/main" val="3871902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6DC264-E27B-749C-E960-ED79B2F3A9A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D0447B2-4867-A4A6-54C8-856930265BEE}"/>
              </a:ext>
            </a:extLst>
          </p:cNvPr>
          <p:cNvSpPr>
            <a:spLocks noGrp="1"/>
          </p:cNvSpPr>
          <p:nvPr>
            <p:ph type="title"/>
          </p:nvPr>
        </p:nvSpPr>
        <p:spPr/>
        <p:txBody>
          <a:bodyPr/>
          <a:lstStyle/>
          <a:p>
            <a:r>
              <a:rPr lang="en-GB" dirty="0"/>
              <a:t>System integration – Usage(1/2)</a:t>
            </a:r>
            <a:endParaRPr lang="en-IT" dirty="0"/>
          </a:p>
        </p:txBody>
      </p:sp>
      <p:sp>
        <p:nvSpPr>
          <p:cNvPr id="3" name="Slide Number Placeholder 2">
            <a:extLst>
              <a:ext uri="{FF2B5EF4-FFF2-40B4-BE49-F238E27FC236}">
                <a16:creationId xmlns:a16="http://schemas.microsoft.com/office/drawing/2014/main" id="{F94F6029-EFD5-3037-CBC5-31478C63FDBB}"/>
              </a:ext>
            </a:extLst>
          </p:cNvPr>
          <p:cNvSpPr>
            <a:spLocks noGrp="1"/>
          </p:cNvSpPr>
          <p:nvPr>
            <p:ph type="sldNum" sz="quarter" idx="12"/>
          </p:nvPr>
        </p:nvSpPr>
        <p:spPr/>
        <p:txBody>
          <a:bodyPr/>
          <a:lstStyle/>
          <a:p>
            <a:fld id="{B716C8F4-20CD-364A-8A8E-DE130115B178}" type="slidenum">
              <a:rPr lang="sv-SE" smtClean="0"/>
              <a:t>64</a:t>
            </a:fld>
            <a:endParaRPr lang="sv-SE"/>
          </a:p>
        </p:txBody>
      </p:sp>
      <p:sp>
        <p:nvSpPr>
          <p:cNvPr id="5" name="Text Placeholder 4">
            <a:extLst>
              <a:ext uri="{FF2B5EF4-FFF2-40B4-BE49-F238E27FC236}">
                <a16:creationId xmlns:a16="http://schemas.microsoft.com/office/drawing/2014/main" id="{CD8CF5D8-8E36-9A2B-9160-EEFD425586C3}"/>
              </a:ext>
            </a:extLst>
          </p:cNvPr>
          <p:cNvSpPr txBox="1">
            <a:spLocks/>
          </p:cNvSpPr>
          <p:nvPr/>
        </p:nvSpPr>
        <p:spPr>
          <a:xfrm>
            <a:off x="3211513" y="2060575"/>
            <a:ext cx="3063875"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dirty="0">
                <a:solidFill>
                  <a:srgbClr val="004791"/>
                </a:solidFill>
                <a:latin typeface="+mj-lt"/>
              </a:rPr>
              <a:t>Instantiate </a:t>
            </a:r>
            <a:r>
              <a:rPr lang="en-GB" sz="2400" b="1" dirty="0" err="1">
                <a:solidFill>
                  <a:srgbClr val="004791"/>
                </a:solidFill>
                <a:latin typeface="+mj-lt"/>
              </a:rPr>
              <a:t>catalog</a:t>
            </a:r>
            <a:endParaRPr lang="en-IT" sz="2400" b="1" dirty="0">
              <a:solidFill>
                <a:srgbClr val="004791"/>
              </a:solidFill>
              <a:latin typeface="+mj-lt"/>
            </a:endParaRPr>
          </a:p>
        </p:txBody>
      </p:sp>
      <p:pic>
        <p:nvPicPr>
          <p:cNvPr id="12" name="Picture 11">
            <a:extLst>
              <a:ext uri="{FF2B5EF4-FFF2-40B4-BE49-F238E27FC236}">
                <a16:creationId xmlns:a16="http://schemas.microsoft.com/office/drawing/2014/main" id="{AAD50FEF-D0D8-521A-C9F5-3A57EE085DDE}"/>
              </a:ext>
            </a:extLst>
          </p:cNvPr>
          <p:cNvPicPr>
            <a:picLocks noChangeAspect="1"/>
          </p:cNvPicPr>
          <p:nvPr/>
        </p:nvPicPr>
        <p:blipFill>
          <a:blip r:embed="rId3"/>
          <a:stretch>
            <a:fillRect/>
          </a:stretch>
        </p:blipFill>
        <p:spPr>
          <a:xfrm>
            <a:off x="3379700" y="2653083"/>
            <a:ext cx="4902909" cy="2653498"/>
          </a:xfrm>
          <a:prstGeom prst="rect">
            <a:avLst/>
          </a:prstGeom>
        </p:spPr>
      </p:pic>
    </p:spTree>
    <p:extLst>
      <p:ext uri="{BB962C8B-B14F-4D97-AF65-F5344CB8AC3E}">
        <p14:creationId xmlns:p14="http://schemas.microsoft.com/office/powerpoint/2010/main" val="1997811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C60DB1-99F0-41FB-FA97-B312B0E5E39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127814-2039-FDB4-60F1-F8F03B6427C8}"/>
              </a:ext>
            </a:extLst>
          </p:cNvPr>
          <p:cNvSpPr>
            <a:spLocks noGrp="1"/>
          </p:cNvSpPr>
          <p:nvPr>
            <p:ph type="title"/>
          </p:nvPr>
        </p:nvSpPr>
        <p:spPr/>
        <p:txBody>
          <a:bodyPr/>
          <a:lstStyle/>
          <a:p>
            <a:r>
              <a:rPr lang="en-GB" dirty="0"/>
              <a:t>System integration – Usage (2/2)</a:t>
            </a:r>
            <a:endParaRPr lang="en-IT" dirty="0"/>
          </a:p>
        </p:txBody>
      </p:sp>
      <p:sp>
        <p:nvSpPr>
          <p:cNvPr id="3" name="Slide Number Placeholder 2">
            <a:extLst>
              <a:ext uri="{FF2B5EF4-FFF2-40B4-BE49-F238E27FC236}">
                <a16:creationId xmlns:a16="http://schemas.microsoft.com/office/drawing/2014/main" id="{9D12FC5B-1FA9-36BC-322F-4BE5E4A0F2E6}"/>
              </a:ext>
            </a:extLst>
          </p:cNvPr>
          <p:cNvSpPr>
            <a:spLocks noGrp="1"/>
          </p:cNvSpPr>
          <p:nvPr>
            <p:ph type="sldNum" sz="quarter" idx="12"/>
          </p:nvPr>
        </p:nvSpPr>
        <p:spPr/>
        <p:txBody>
          <a:bodyPr/>
          <a:lstStyle/>
          <a:p>
            <a:fld id="{B716C8F4-20CD-364A-8A8E-DE130115B178}" type="slidenum">
              <a:rPr lang="sv-SE" smtClean="0"/>
              <a:t>65</a:t>
            </a:fld>
            <a:endParaRPr lang="sv-SE"/>
          </a:p>
        </p:txBody>
      </p:sp>
      <p:sp>
        <p:nvSpPr>
          <p:cNvPr id="5" name="Text Placeholder 4">
            <a:extLst>
              <a:ext uri="{FF2B5EF4-FFF2-40B4-BE49-F238E27FC236}">
                <a16:creationId xmlns:a16="http://schemas.microsoft.com/office/drawing/2014/main" id="{C6B23507-CC5C-2D2E-EC4C-F3E18BF067F3}"/>
              </a:ext>
            </a:extLst>
          </p:cNvPr>
          <p:cNvSpPr txBox="1">
            <a:spLocks/>
          </p:cNvSpPr>
          <p:nvPr/>
        </p:nvSpPr>
        <p:spPr>
          <a:xfrm>
            <a:off x="600075"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4791"/>
                </a:solidFill>
                <a:latin typeface="+mj-lt"/>
              </a:rPr>
              <a:t>Writing</a:t>
            </a:r>
            <a:endParaRPr lang="en-IT" sz="2400" b="1" dirty="0">
              <a:solidFill>
                <a:srgbClr val="004791"/>
              </a:solidFill>
              <a:latin typeface="+mj-lt"/>
            </a:endParaRPr>
          </a:p>
        </p:txBody>
      </p:sp>
      <p:sp>
        <p:nvSpPr>
          <p:cNvPr id="6" name="Text Placeholder 4">
            <a:extLst>
              <a:ext uri="{FF2B5EF4-FFF2-40B4-BE49-F238E27FC236}">
                <a16:creationId xmlns:a16="http://schemas.microsoft.com/office/drawing/2014/main" id="{15BAD0EF-419C-76D0-CF27-6E2BB92416D5}"/>
              </a:ext>
            </a:extLst>
          </p:cNvPr>
          <p:cNvSpPr txBox="1">
            <a:spLocks/>
          </p:cNvSpPr>
          <p:nvPr/>
        </p:nvSpPr>
        <p:spPr>
          <a:xfrm>
            <a:off x="6276977"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4791"/>
                </a:solidFill>
                <a:latin typeface="+mj-lt"/>
              </a:rPr>
              <a:t>Reading</a:t>
            </a:r>
            <a:endParaRPr lang="en-IT" sz="2400" b="1" dirty="0">
              <a:solidFill>
                <a:srgbClr val="004791"/>
              </a:solidFill>
              <a:latin typeface="+mj-lt"/>
            </a:endParaRPr>
          </a:p>
        </p:txBody>
      </p:sp>
      <p:pic>
        <p:nvPicPr>
          <p:cNvPr id="12" name="Picture 11">
            <a:extLst>
              <a:ext uri="{FF2B5EF4-FFF2-40B4-BE49-F238E27FC236}">
                <a16:creationId xmlns:a16="http://schemas.microsoft.com/office/drawing/2014/main" id="{DD587ED6-30B9-7C5C-C893-A957AA9A90D9}"/>
              </a:ext>
            </a:extLst>
          </p:cNvPr>
          <p:cNvPicPr>
            <a:picLocks noChangeAspect="1"/>
          </p:cNvPicPr>
          <p:nvPr/>
        </p:nvPicPr>
        <p:blipFill>
          <a:blip r:embed="rId3"/>
          <a:stretch>
            <a:fillRect/>
          </a:stretch>
        </p:blipFill>
        <p:spPr>
          <a:xfrm>
            <a:off x="6328396" y="2814948"/>
            <a:ext cx="4710665" cy="1237236"/>
          </a:xfrm>
          <a:prstGeom prst="rect">
            <a:avLst/>
          </a:prstGeom>
        </p:spPr>
      </p:pic>
      <p:pic>
        <p:nvPicPr>
          <p:cNvPr id="14" name="Picture 13">
            <a:extLst>
              <a:ext uri="{FF2B5EF4-FFF2-40B4-BE49-F238E27FC236}">
                <a16:creationId xmlns:a16="http://schemas.microsoft.com/office/drawing/2014/main" id="{AC0257D4-A320-3BFE-A4A1-A9A4F03301FE}"/>
              </a:ext>
            </a:extLst>
          </p:cNvPr>
          <p:cNvPicPr>
            <a:picLocks noChangeAspect="1"/>
          </p:cNvPicPr>
          <p:nvPr/>
        </p:nvPicPr>
        <p:blipFill>
          <a:blip r:embed="rId4"/>
          <a:stretch>
            <a:fillRect/>
          </a:stretch>
        </p:blipFill>
        <p:spPr>
          <a:xfrm>
            <a:off x="666335" y="2577723"/>
            <a:ext cx="5184414" cy="1967773"/>
          </a:xfrm>
          <a:prstGeom prst="rect">
            <a:avLst/>
          </a:prstGeom>
        </p:spPr>
      </p:pic>
    </p:spTree>
    <p:extLst>
      <p:ext uri="{BB962C8B-B14F-4D97-AF65-F5344CB8AC3E}">
        <p14:creationId xmlns:p14="http://schemas.microsoft.com/office/powerpoint/2010/main" val="1807128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C11E74-69B6-8D47-5775-1567289D9323}"/>
              </a:ext>
            </a:extLst>
          </p:cNvPr>
          <p:cNvSpPr>
            <a:spLocks noGrp="1"/>
          </p:cNvSpPr>
          <p:nvPr>
            <p:ph type="title"/>
          </p:nvPr>
        </p:nvSpPr>
        <p:spPr/>
        <p:txBody>
          <a:bodyPr/>
          <a:lstStyle/>
          <a:p>
            <a:r>
              <a:rPr lang="en-GB" dirty="0"/>
              <a:t>Experiments – Throughput</a:t>
            </a:r>
          </a:p>
        </p:txBody>
      </p:sp>
      <p:sp>
        <p:nvSpPr>
          <p:cNvPr id="8" name="Content Placeholder 7">
            <a:extLst>
              <a:ext uri="{FF2B5EF4-FFF2-40B4-BE49-F238E27FC236}">
                <a16:creationId xmlns:a16="http://schemas.microsoft.com/office/drawing/2014/main" id="{16CEB3F5-141C-A0D8-1AA2-3C63E4F687A3}"/>
              </a:ext>
            </a:extLst>
          </p:cNvPr>
          <p:cNvSpPr>
            <a:spLocks noGrp="1"/>
          </p:cNvSpPr>
          <p:nvPr>
            <p:ph idx="1"/>
          </p:nvPr>
        </p:nvSpPr>
        <p:spPr/>
        <p:txBody>
          <a:bodyPr/>
          <a:lstStyle/>
          <a:p>
            <a:r>
              <a:rPr lang="en-IT" sz="2400" dirty="0"/>
              <a:t>Latency is measured, while throughput </a:t>
            </a:r>
            <a:r>
              <a:rPr lang="en-GB" sz="2400" dirty="0"/>
              <a:t>is</a:t>
            </a:r>
            <a:r>
              <a:rPr lang="en-IT" sz="2400" dirty="0"/>
              <a:t> calculated</a:t>
            </a:r>
            <a:r>
              <a:rPr lang="en-GB" sz="2400" dirty="0"/>
              <a:t> as</a:t>
            </a:r>
            <a:r>
              <a:rPr lang="en-IT" sz="2400" dirty="0"/>
              <a:t>:</a:t>
            </a:r>
          </a:p>
          <a:p>
            <a:pPr marL="0" indent="0">
              <a:buNone/>
            </a:pPr>
            <a:endParaRPr lang="en-IT" dirty="0"/>
          </a:p>
        </p:txBody>
      </p:sp>
      <p:sp>
        <p:nvSpPr>
          <p:cNvPr id="6" name="Slide Number Placeholder 5">
            <a:extLst>
              <a:ext uri="{FF2B5EF4-FFF2-40B4-BE49-F238E27FC236}">
                <a16:creationId xmlns:a16="http://schemas.microsoft.com/office/drawing/2014/main" id="{371E5F03-DDC3-FF4B-E09C-0C2A87BB2F73}"/>
              </a:ext>
            </a:extLst>
          </p:cNvPr>
          <p:cNvSpPr>
            <a:spLocks noGrp="1"/>
          </p:cNvSpPr>
          <p:nvPr>
            <p:ph type="sldNum" sz="quarter" idx="12"/>
          </p:nvPr>
        </p:nvSpPr>
        <p:spPr/>
        <p:txBody>
          <a:bodyPr/>
          <a:lstStyle/>
          <a:p>
            <a:fld id="{B716C8F4-20CD-364A-8A8E-DE130115B178}" type="slidenum">
              <a:rPr lang="sv-SE" smtClean="0"/>
              <a:pPr/>
              <a:t>66</a:t>
            </a:fld>
            <a:endParaRPr lang="sv-SE"/>
          </a:p>
        </p:txBody>
      </p:sp>
      <p:pic>
        <p:nvPicPr>
          <p:cNvPr id="10" name="Picture 9">
            <a:extLst>
              <a:ext uri="{FF2B5EF4-FFF2-40B4-BE49-F238E27FC236}">
                <a16:creationId xmlns:a16="http://schemas.microsoft.com/office/drawing/2014/main" id="{6BF10DC7-3708-F63E-7217-88086407EF9C}"/>
              </a:ext>
            </a:extLst>
          </p:cNvPr>
          <p:cNvPicPr>
            <a:picLocks noChangeAspect="1"/>
          </p:cNvPicPr>
          <p:nvPr/>
        </p:nvPicPr>
        <p:blipFill>
          <a:blip r:embed="rId3"/>
          <a:stretch>
            <a:fillRect/>
          </a:stretch>
        </p:blipFill>
        <p:spPr>
          <a:xfrm>
            <a:off x="2657093" y="2373590"/>
            <a:ext cx="6904318" cy="891617"/>
          </a:xfrm>
          <a:prstGeom prst="rect">
            <a:avLst/>
          </a:prstGeom>
        </p:spPr>
      </p:pic>
    </p:spTree>
    <p:extLst>
      <p:ext uri="{BB962C8B-B14F-4D97-AF65-F5344CB8AC3E}">
        <p14:creationId xmlns:p14="http://schemas.microsoft.com/office/powerpoint/2010/main" val="3357951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830347-DCCD-EC7E-1271-CB0054C7D89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70AD259-46B5-80D8-577A-FA4CA57EFFAC}"/>
              </a:ext>
            </a:extLst>
          </p:cNvPr>
          <p:cNvSpPr>
            <a:spLocks noGrp="1"/>
          </p:cNvSpPr>
          <p:nvPr>
            <p:ph type="title"/>
          </p:nvPr>
        </p:nvSpPr>
        <p:spPr/>
        <p:txBody>
          <a:bodyPr/>
          <a:lstStyle/>
          <a:p>
            <a:r>
              <a:rPr lang="en-GB" dirty="0"/>
              <a:t>Experiments – Timing methods</a:t>
            </a:r>
            <a:endParaRPr lang="en-IT" dirty="0"/>
          </a:p>
        </p:txBody>
      </p:sp>
      <p:sp>
        <p:nvSpPr>
          <p:cNvPr id="4" name="Text Placeholder 4">
            <a:extLst>
              <a:ext uri="{FF2B5EF4-FFF2-40B4-BE49-F238E27FC236}">
                <a16:creationId xmlns:a16="http://schemas.microsoft.com/office/drawing/2014/main" id="{B7590DA2-0307-6974-06F0-06D3B7967E47}"/>
              </a:ext>
            </a:extLst>
          </p:cNvPr>
          <p:cNvSpPr txBox="1">
            <a:spLocks/>
          </p:cNvSpPr>
          <p:nvPr/>
        </p:nvSpPr>
        <p:spPr>
          <a:xfrm>
            <a:off x="600075"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400" b="1" dirty="0">
                <a:solidFill>
                  <a:srgbClr val="004791"/>
                </a:solidFill>
                <a:latin typeface="+mj-lt"/>
              </a:rPr>
              <a:t>Using timeit</a:t>
            </a:r>
          </a:p>
        </p:txBody>
      </p:sp>
      <p:sp>
        <p:nvSpPr>
          <p:cNvPr id="9" name="Text Placeholder 4">
            <a:extLst>
              <a:ext uri="{FF2B5EF4-FFF2-40B4-BE49-F238E27FC236}">
                <a16:creationId xmlns:a16="http://schemas.microsoft.com/office/drawing/2014/main" id="{DB0B5E63-8882-D984-9EE9-56BD926D5D00}"/>
              </a:ext>
            </a:extLst>
          </p:cNvPr>
          <p:cNvSpPr txBox="1">
            <a:spLocks/>
          </p:cNvSpPr>
          <p:nvPr/>
        </p:nvSpPr>
        <p:spPr>
          <a:xfrm>
            <a:off x="6276977" y="2060575"/>
            <a:ext cx="5314950" cy="431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400" b="1" dirty="0">
                <a:solidFill>
                  <a:srgbClr val="004791"/>
                </a:solidFill>
                <a:latin typeface="+mj-lt"/>
              </a:rPr>
              <a:t>Using time difference</a:t>
            </a:r>
          </a:p>
        </p:txBody>
      </p:sp>
      <p:sp>
        <p:nvSpPr>
          <p:cNvPr id="13" name="Slide Number Placeholder 12">
            <a:extLst>
              <a:ext uri="{FF2B5EF4-FFF2-40B4-BE49-F238E27FC236}">
                <a16:creationId xmlns:a16="http://schemas.microsoft.com/office/drawing/2014/main" id="{406547AF-10B3-843F-8F5D-C4D023C7AAB5}"/>
              </a:ext>
            </a:extLst>
          </p:cNvPr>
          <p:cNvSpPr>
            <a:spLocks noGrp="1"/>
          </p:cNvSpPr>
          <p:nvPr>
            <p:ph type="sldNum" sz="quarter" idx="12"/>
          </p:nvPr>
        </p:nvSpPr>
        <p:spPr/>
        <p:txBody>
          <a:bodyPr/>
          <a:lstStyle/>
          <a:p>
            <a:fld id="{B716C8F4-20CD-364A-8A8E-DE130115B178}" type="slidenum">
              <a:rPr lang="sv-SE" smtClean="0"/>
              <a:t>67</a:t>
            </a:fld>
            <a:endParaRPr lang="sv-SE"/>
          </a:p>
        </p:txBody>
      </p:sp>
      <p:pic>
        <p:nvPicPr>
          <p:cNvPr id="5" name="Picture 4">
            <a:extLst>
              <a:ext uri="{FF2B5EF4-FFF2-40B4-BE49-F238E27FC236}">
                <a16:creationId xmlns:a16="http://schemas.microsoft.com/office/drawing/2014/main" id="{0A82CA1D-9ECB-98E4-FBA3-F8408EAFB3D0}"/>
              </a:ext>
            </a:extLst>
          </p:cNvPr>
          <p:cNvPicPr>
            <a:picLocks noChangeAspect="1"/>
          </p:cNvPicPr>
          <p:nvPr/>
        </p:nvPicPr>
        <p:blipFill>
          <a:blip r:embed="rId3"/>
          <a:stretch>
            <a:fillRect/>
          </a:stretch>
        </p:blipFill>
        <p:spPr>
          <a:xfrm>
            <a:off x="613327" y="2642672"/>
            <a:ext cx="5172291" cy="2905215"/>
          </a:xfrm>
          <a:prstGeom prst="rect">
            <a:avLst/>
          </a:prstGeom>
        </p:spPr>
      </p:pic>
      <p:pic>
        <p:nvPicPr>
          <p:cNvPr id="3" name="Picture 2">
            <a:extLst>
              <a:ext uri="{FF2B5EF4-FFF2-40B4-BE49-F238E27FC236}">
                <a16:creationId xmlns:a16="http://schemas.microsoft.com/office/drawing/2014/main" id="{E0640660-902D-964F-D616-50E1C4AB1726}"/>
              </a:ext>
            </a:extLst>
          </p:cNvPr>
          <p:cNvPicPr>
            <a:picLocks noChangeAspect="1"/>
          </p:cNvPicPr>
          <p:nvPr/>
        </p:nvPicPr>
        <p:blipFill>
          <a:blip r:embed="rId4"/>
          <a:stretch>
            <a:fillRect/>
          </a:stretch>
        </p:blipFill>
        <p:spPr>
          <a:xfrm>
            <a:off x="6276977" y="2642672"/>
            <a:ext cx="4400516" cy="2460098"/>
          </a:xfrm>
          <a:prstGeom prst="rect">
            <a:avLst/>
          </a:prstGeom>
        </p:spPr>
      </p:pic>
    </p:spTree>
    <p:extLst>
      <p:ext uri="{BB962C8B-B14F-4D97-AF65-F5344CB8AC3E}">
        <p14:creationId xmlns:p14="http://schemas.microsoft.com/office/powerpoint/2010/main" val="1690291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9F719A-1040-48FA-5D67-17A57FE9357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E7DDDF4-F733-727D-C84C-72B2252964EA}"/>
              </a:ext>
            </a:extLst>
          </p:cNvPr>
          <p:cNvSpPr>
            <a:spLocks noGrp="1"/>
          </p:cNvSpPr>
          <p:nvPr>
            <p:ph type="title"/>
          </p:nvPr>
        </p:nvSpPr>
        <p:spPr/>
        <p:txBody>
          <a:bodyPr/>
          <a:lstStyle/>
          <a:p>
            <a:r>
              <a:rPr lang="en-IT" dirty="0"/>
              <a:t>Results – Write </a:t>
            </a:r>
            <a:r>
              <a:rPr lang="en-GB" dirty="0"/>
              <a:t>vs. Read</a:t>
            </a:r>
            <a:r>
              <a:rPr lang="en-IT" dirty="0"/>
              <a:t> – </a:t>
            </a:r>
            <a:r>
              <a:rPr lang="en-GB" dirty="0"/>
              <a:t>1</a:t>
            </a:r>
            <a:r>
              <a:rPr lang="en-IT" dirty="0"/>
              <a:t> CPU</a:t>
            </a:r>
          </a:p>
        </p:txBody>
      </p:sp>
      <p:pic>
        <p:nvPicPr>
          <p:cNvPr id="5" name="Picture 4">
            <a:extLst>
              <a:ext uri="{FF2B5EF4-FFF2-40B4-BE49-F238E27FC236}">
                <a16:creationId xmlns:a16="http://schemas.microsoft.com/office/drawing/2014/main" id="{906E1C77-D54C-DD5E-8A4E-ECC5D171011A}"/>
              </a:ext>
            </a:extLst>
          </p:cNvPr>
          <p:cNvPicPr>
            <a:picLocks noChangeAspect="1"/>
          </p:cNvPicPr>
          <p:nvPr/>
        </p:nvPicPr>
        <p:blipFill>
          <a:blip r:embed="rId3"/>
          <a:srcRect t="3500" b="-1898"/>
          <a:stretch/>
        </p:blipFill>
        <p:spPr>
          <a:xfrm>
            <a:off x="173409" y="1919287"/>
            <a:ext cx="5844678" cy="4337546"/>
          </a:xfrm>
          <a:prstGeom prst="rect">
            <a:avLst/>
          </a:prstGeom>
        </p:spPr>
      </p:pic>
      <p:sp>
        <p:nvSpPr>
          <p:cNvPr id="10" name="Slide Number Placeholder 9">
            <a:extLst>
              <a:ext uri="{FF2B5EF4-FFF2-40B4-BE49-F238E27FC236}">
                <a16:creationId xmlns:a16="http://schemas.microsoft.com/office/drawing/2014/main" id="{486B94DD-66EB-782E-49FB-40288693E598}"/>
              </a:ext>
            </a:extLst>
          </p:cNvPr>
          <p:cNvSpPr>
            <a:spLocks noGrp="1"/>
          </p:cNvSpPr>
          <p:nvPr>
            <p:ph type="sldNum" sz="quarter" idx="12"/>
          </p:nvPr>
        </p:nvSpPr>
        <p:spPr/>
        <p:txBody>
          <a:bodyPr/>
          <a:lstStyle/>
          <a:p>
            <a:fld id="{B716C8F4-20CD-364A-8A8E-DE130115B178}" type="slidenum">
              <a:rPr lang="sv-SE" smtClean="0"/>
              <a:t>68</a:t>
            </a:fld>
            <a:endParaRPr lang="sv-SE"/>
          </a:p>
        </p:txBody>
      </p:sp>
      <p:pic>
        <p:nvPicPr>
          <p:cNvPr id="2" name="Picture 1">
            <a:extLst>
              <a:ext uri="{FF2B5EF4-FFF2-40B4-BE49-F238E27FC236}">
                <a16:creationId xmlns:a16="http://schemas.microsoft.com/office/drawing/2014/main" id="{3E6ACCE9-1302-8A52-83EB-13E67B987AD9}"/>
              </a:ext>
            </a:extLst>
          </p:cNvPr>
          <p:cNvPicPr>
            <a:picLocks noChangeAspect="1"/>
          </p:cNvPicPr>
          <p:nvPr/>
        </p:nvPicPr>
        <p:blipFill>
          <a:blip r:embed="rId4"/>
          <a:srcRect t="801" b="801"/>
          <a:stretch/>
        </p:blipFill>
        <p:spPr>
          <a:xfrm>
            <a:off x="5979394" y="1793392"/>
            <a:ext cx="5844678" cy="4337546"/>
          </a:xfrm>
          <a:prstGeom prst="rect">
            <a:avLst/>
          </a:prstGeom>
        </p:spPr>
      </p:pic>
    </p:spTree>
    <p:extLst>
      <p:ext uri="{BB962C8B-B14F-4D97-AF65-F5344CB8AC3E}">
        <p14:creationId xmlns:p14="http://schemas.microsoft.com/office/powerpoint/2010/main" val="1116547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BD9097-EFB0-96B1-9F17-903292A962A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A262552-3172-B892-129E-1676468B87F1}"/>
              </a:ext>
            </a:extLst>
          </p:cNvPr>
          <p:cNvSpPr>
            <a:spLocks noGrp="1"/>
          </p:cNvSpPr>
          <p:nvPr>
            <p:ph type="title"/>
          </p:nvPr>
        </p:nvSpPr>
        <p:spPr/>
        <p:txBody>
          <a:bodyPr/>
          <a:lstStyle/>
          <a:p>
            <a:r>
              <a:rPr lang="en-GB" dirty="0"/>
              <a:t>Results – Write vs. Read – 8 CPU</a:t>
            </a:r>
          </a:p>
        </p:txBody>
      </p:sp>
      <p:sp>
        <p:nvSpPr>
          <p:cNvPr id="6" name="Slide Number Placeholder 5">
            <a:extLst>
              <a:ext uri="{FF2B5EF4-FFF2-40B4-BE49-F238E27FC236}">
                <a16:creationId xmlns:a16="http://schemas.microsoft.com/office/drawing/2014/main" id="{1E4A8963-0E47-4A18-68ED-C638A9AF10AF}"/>
              </a:ext>
            </a:extLst>
          </p:cNvPr>
          <p:cNvSpPr>
            <a:spLocks noGrp="1"/>
          </p:cNvSpPr>
          <p:nvPr>
            <p:ph type="sldNum" sz="quarter" idx="12"/>
          </p:nvPr>
        </p:nvSpPr>
        <p:spPr/>
        <p:txBody>
          <a:bodyPr/>
          <a:lstStyle/>
          <a:p>
            <a:fld id="{B716C8F4-20CD-364A-8A8E-DE130115B178}" type="slidenum">
              <a:rPr lang="sv-SE" smtClean="0"/>
              <a:pPr/>
              <a:t>69</a:t>
            </a:fld>
            <a:endParaRPr lang="sv-SE"/>
          </a:p>
        </p:txBody>
      </p:sp>
      <p:pic>
        <p:nvPicPr>
          <p:cNvPr id="2" name="Picture 1">
            <a:extLst>
              <a:ext uri="{FF2B5EF4-FFF2-40B4-BE49-F238E27FC236}">
                <a16:creationId xmlns:a16="http://schemas.microsoft.com/office/drawing/2014/main" id="{026A417B-A54B-9AC7-6B7F-ED05FC0C51C1}"/>
              </a:ext>
            </a:extLst>
          </p:cNvPr>
          <p:cNvPicPr>
            <a:picLocks noChangeAspect="1"/>
          </p:cNvPicPr>
          <p:nvPr/>
        </p:nvPicPr>
        <p:blipFill>
          <a:blip r:embed="rId3"/>
          <a:srcRect t="801" b="801"/>
          <a:stretch/>
        </p:blipFill>
        <p:spPr>
          <a:xfrm>
            <a:off x="173409" y="1803537"/>
            <a:ext cx="5844678" cy="4337546"/>
          </a:xfrm>
          <a:prstGeom prst="rect">
            <a:avLst/>
          </a:prstGeom>
        </p:spPr>
      </p:pic>
      <p:pic>
        <p:nvPicPr>
          <p:cNvPr id="3" name="Picture 2">
            <a:extLst>
              <a:ext uri="{FF2B5EF4-FFF2-40B4-BE49-F238E27FC236}">
                <a16:creationId xmlns:a16="http://schemas.microsoft.com/office/drawing/2014/main" id="{D66BB2DC-7DD2-15A3-AA9F-2330E05D3133}"/>
              </a:ext>
            </a:extLst>
          </p:cNvPr>
          <p:cNvPicPr>
            <a:picLocks noChangeAspect="1"/>
          </p:cNvPicPr>
          <p:nvPr/>
        </p:nvPicPr>
        <p:blipFill>
          <a:blip r:embed="rId4"/>
          <a:srcRect t="801" b="801"/>
          <a:stretch/>
        </p:blipFill>
        <p:spPr>
          <a:xfrm>
            <a:off x="6095206" y="1857858"/>
            <a:ext cx="5844678" cy="4337546"/>
          </a:xfrm>
          <a:prstGeom prst="rect">
            <a:avLst/>
          </a:prstGeom>
        </p:spPr>
      </p:pic>
    </p:spTree>
    <p:extLst>
      <p:ext uri="{BB962C8B-B14F-4D97-AF65-F5344CB8AC3E}">
        <p14:creationId xmlns:p14="http://schemas.microsoft.com/office/powerpoint/2010/main" val="213640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7561D8-A217-FF44-D2AA-5CCC37F2F528}"/>
              </a:ext>
            </a:extLst>
          </p:cNvPr>
          <p:cNvSpPr>
            <a:spLocks noGrp="1"/>
          </p:cNvSpPr>
          <p:nvPr>
            <p:ph type="title"/>
          </p:nvPr>
        </p:nvSpPr>
        <p:spPr/>
        <p:txBody>
          <a:bodyPr/>
          <a:lstStyle/>
          <a:p>
            <a:r>
              <a:rPr lang="en-IT" dirty="0"/>
              <a:t>Limitations o</a:t>
            </a:r>
            <a:r>
              <a:rPr lang="en-GB" dirty="0"/>
              <a:t>f</a:t>
            </a:r>
            <a:r>
              <a:rPr lang="en-IT" dirty="0"/>
              <a:t> </a:t>
            </a:r>
            <a:r>
              <a:rPr lang="en-GB" dirty="0" err="1"/>
              <a:t>Hopsworks</a:t>
            </a:r>
            <a:r>
              <a:rPr lang="en-IT" dirty="0"/>
              <a:t> offline feature store</a:t>
            </a:r>
          </a:p>
        </p:txBody>
      </p:sp>
      <p:sp>
        <p:nvSpPr>
          <p:cNvPr id="6" name="Content Placeholder 5">
            <a:extLst>
              <a:ext uri="{FF2B5EF4-FFF2-40B4-BE49-F238E27FC236}">
                <a16:creationId xmlns:a16="http://schemas.microsoft.com/office/drawing/2014/main" id="{A591DD58-BB7D-F3F8-460B-1F778189BB58}"/>
              </a:ext>
            </a:extLst>
          </p:cNvPr>
          <p:cNvSpPr>
            <a:spLocks noGrp="1"/>
          </p:cNvSpPr>
          <p:nvPr>
            <p:ph idx="1"/>
          </p:nvPr>
        </p:nvSpPr>
        <p:spPr>
          <a:xfrm>
            <a:off x="600075" y="2492374"/>
            <a:ext cx="9458325" cy="1630364"/>
          </a:xfrm>
        </p:spPr>
        <p:txBody>
          <a:bodyPr/>
          <a:lstStyle/>
          <a:p>
            <a:r>
              <a:rPr lang="en-GB" sz="2400" dirty="0"/>
              <a:t>High l</a:t>
            </a:r>
            <a:r>
              <a:rPr lang="en-IT" sz="2400" dirty="0"/>
              <a:t>atency</a:t>
            </a:r>
            <a:r>
              <a:rPr lang="en-GB" sz="2400" dirty="0"/>
              <a:t> (&gt;1min) for write operations.</a:t>
            </a:r>
            <a:endParaRPr lang="en-IT" sz="2400" dirty="0"/>
          </a:p>
          <a:p>
            <a:r>
              <a:rPr lang="en-GB" sz="2400" dirty="0"/>
              <a:t>Probably limited by </a:t>
            </a:r>
            <a:r>
              <a:rPr lang="en-GB" sz="2400" dirty="0" err="1"/>
              <a:t>Spark+Hudi</a:t>
            </a:r>
            <a:r>
              <a:rPr lang="en-GB" sz="2400" dirty="0"/>
              <a:t> usage.</a:t>
            </a:r>
            <a:endParaRPr lang="en-IT" sz="2400" dirty="0"/>
          </a:p>
          <a:p>
            <a:r>
              <a:rPr lang="en-GB" sz="2400" dirty="0"/>
              <a:t>Lower latency for read operations, not using </a:t>
            </a:r>
            <a:r>
              <a:rPr lang="en-GB" sz="2400" dirty="0" err="1"/>
              <a:t>Spark+Hudi</a:t>
            </a:r>
            <a:r>
              <a:rPr lang="en-GB" sz="2400" dirty="0"/>
              <a:t>.</a:t>
            </a:r>
            <a:endParaRPr lang="en-IT" sz="2400" dirty="0"/>
          </a:p>
        </p:txBody>
      </p:sp>
      <p:sp>
        <p:nvSpPr>
          <p:cNvPr id="8" name="Text Placeholder 4">
            <a:extLst>
              <a:ext uri="{FF2B5EF4-FFF2-40B4-BE49-F238E27FC236}">
                <a16:creationId xmlns:a16="http://schemas.microsoft.com/office/drawing/2014/main" id="{09768A97-931D-ED7F-0C2D-06FFE39BBB2F}"/>
              </a:ext>
            </a:extLst>
          </p:cNvPr>
          <p:cNvSpPr txBox="1">
            <a:spLocks/>
          </p:cNvSpPr>
          <p:nvPr/>
        </p:nvSpPr>
        <p:spPr>
          <a:xfrm>
            <a:off x="600075" y="2060575"/>
            <a:ext cx="5314950" cy="3199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Problem</a:t>
            </a:r>
          </a:p>
        </p:txBody>
      </p:sp>
      <p:sp>
        <p:nvSpPr>
          <p:cNvPr id="9" name="Content Placeholder 5">
            <a:extLst>
              <a:ext uri="{FF2B5EF4-FFF2-40B4-BE49-F238E27FC236}">
                <a16:creationId xmlns:a16="http://schemas.microsoft.com/office/drawing/2014/main" id="{F9DA3C1B-0504-AEB7-8C61-03ABADFFE7A3}"/>
              </a:ext>
            </a:extLst>
          </p:cNvPr>
          <p:cNvSpPr txBox="1">
            <a:spLocks/>
          </p:cNvSpPr>
          <p:nvPr/>
        </p:nvSpPr>
        <p:spPr>
          <a:xfrm>
            <a:off x="600075" y="4697413"/>
            <a:ext cx="8805181" cy="1079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Implement </a:t>
            </a:r>
            <a:r>
              <a:rPr lang="en-GB" sz="2400" dirty="0" err="1"/>
              <a:t>IcedHops</a:t>
            </a:r>
            <a:r>
              <a:rPr lang="en-GB" sz="2400" dirty="0"/>
              <a:t>, system alternative to</a:t>
            </a:r>
            <a:r>
              <a:rPr lang="en-IT" sz="2400" dirty="0"/>
              <a:t> access the offline feature store</a:t>
            </a:r>
            <a:r>
              <a:rPr lang="en-GB" sz="2400" dirty="0"/>
              <a:t> via </a:t>
            </a:r>
            <a:r>
              <a:rPr lang="en-GB" sz="2400" dirty="0" err="1"/>
              <a:t>PyIceberg</a:t>
            </a:r>
            <a:r>
              <a:rPr lang="en-GB" sz="2400" dirty="0"/>
              <a:t> Python library.</a:t>
            </a:r>
            <a:endParaRPr lang="en-IT" sz="2400" dirty="0"/>
          </a:p>
          <a:p>
            <a:r>
              <a:rPr lang="en-GB" sz="2400" dirty="0"/>
              <a:t>Avoid </a:t>
            </a:r>
            <a:r>
              <a:rPr lang="en-GB" sz="2400" dirty="0" err="1"/>
              <a:t>Spark+Hudi</a:t>
            </a:r>
            <a:r>
              <a:rPr lang="en-GB" sz="2400" dirty="0"/>
              <a:t> usage.</a:t>
            </a:r>
            <a:endParaRPr lang="en-IT" sz="2400" dirty="0"/>
          </a:p>
        </p:txBody>
      </p:sp>
      <p:sp>
        <p:nvSpPr>
          <p:cNvPr id="10" name="Text Placeholder 4">
            <a:extLst>
              <a:ext uri="{FF2B5EF4-FFF2-40B4-BE49-F238E27FC236}">
                <a16:creationId xmlns:a16="http://schemas.microsoft.com/office/drawing/2014/main" id="{B9542725-D710-23E6-8224-B8897724FE72}"/>
              </a:ext>
            </a:extLst>
          </p:cNvPr>
          <p:cNvSpPr txBox="1">
            <a:spLocks/>
          </p:cNvSpPr>
          <p:nvPr/>
        </p:nvSpPr>
        <p:spPr>
          <a:xfrm>
            <a:off x="600075" y="4181957"/>
            <a:ext cx="5314950" cy="3199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T" sz="2800" b="1" dirty="0">
                <a:solidFill>
                  <a:srgbClr val="004791"/>
                </a:solidFill>
                <a:latin typeface="+mj-lt"/>
              </a:rPr>
              <a:t>Solution</a:t>
            </a:r>
          </a:p>
        </p:txBody>
      </p:sp>
      <p:sp>
        <p:nvSpPr>
          <p:cNvPr id="12" name="Slide Number Placeholder 11">
            <a:extLst>
              <a:ext uri="{FF2B5EF4-FFF2-40B4-BE49-F238E27FC236}">
                <a16:creationId xmlns:a16="http://schemas.microsoft.com/office/drawing/2014/main" id="{409F78B1-69A9-D061-3AF3-F6F120556FD4}"/>
              </a:ext>
            </a:extLst>
          </p:cNvPr>
          <p:cNvSpPr>
            <a:spLocks noGrp="1"/>
          </p:cNvSpPr>
          <p:nvPr>
            <p:ph type="sldNum" sz="quarter" idx="12"/>
          </p:nvPr>
        </p:nvSpPr>
        <p:spPr/>
        <p:txBody>
          <a:bodyPr/>
          <a:lstStyle/>
          <a:p>
            <a:fld id="{B716C8F4-20CD-364A-8A8E-DE130115B178}" type="slidenum">
              <a:rPr lang="sv-SE" smtClean="0"/>
              <a:t>7</a:t>
            </a:fld>
            <a:endParaRPr lang="sv-SE"/>
          </a:p>
        </p:txBody>
      </p:sp>
    </p:spTree>
    <p:extLst>
      <p:ext uri="{BB962C8B-B14F-4D97-AF65-F5344CB8AC3E}">
        <p14:creationId xmlns:p14="http://schemas.microsoft.com/office/powerpoint/2010/main" val="90374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5FE3C-C7B0-8F0B-14DA-34B3EE8E8C7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97BB7F9-6752-54FB-1950-78E9901887E3}"/>
              </a:ext>
            </a:extLst>
          </p:cNvPr>
          <p:cNvSpPr>
            <a:spLocks noGrp="1"/>
          </p:cNvSpPr>
          <p:nvPr>
            <p:ph type="title"/>
          </p:nvPr>
        </p:nvSpPr>
        <p:spPr/>
        <p:txBody>
          <a:bodyPr/>
          <a:lstStyle/>
          <a:p>
            <a:r>
              <a:rPr lang="en-GB" dirty="0">
                <a:solidFill>
                  <a:srgbClr val="FFBE00"/>
                </a:solidFill>
              </a:rPr>
              <a:t>Legacy system </a:t>
            </a:r>
            <a:r>
              <a:rPr lang="en-GB" dirty="0"/>
              <a:t>- Writing</a:t>
            </a:r>
            <a:r>
              <a:rPr lang="en-IT" dirty="0"/>
              <a:t> </a:t>
            </a:r>
          </a:p>
        </p:txBody>
      </p:sp>
      <p:sp>
        <p:nvSpPr>
          <p:cNvPr id="6" name="Slide Number Placeholder 5">
            <a:extLst>
              <a:ext uri="{FF2B5EF4-FFF2-40B4-BE49-F238E27FC236}">
                <a16:creationId xmlns:a16="http://schemas.microsoft.com/office/drawing/2014/main" id="{AFCC43F9-5F3F-C61A-5335-A315A2DF0D01}"/>
              </a:ext>
            </a:extLst>
          </p:cNvPr>
          <p:cNvSpPr>
            <a:spLocks noGrp="1"/>
          </p:cNvSpPr>
          <p:nvPr>
            <p:ph type="sldNum" sz="quarter" idx="12"/>
          </p:nvPr>
        </p:nvSpPr>
        <p:spPr/>
        <p:txBody>
          <a:bodyPr/>
          <a:lstStyle/>
          <a:p>
            <a:fld id="{B716C8F4-20CD-364A-8A8E-DE130115B178}" type="slidenum">
              <a:rPr lang="sv-SE" smtClean="0"/>
              <a:t>8</a:t>
            </a:fld>
            <a:endParaRPr lang="sv-SE" dirty="0"/>
          </a:p>
        </p:txBody>
      </p:sp>
      <p:pic>
        <p:nvPicPr>
          <p:cNvPr id="9" name="Picture 8" descr="A diagram of a cluster&#10;&#10;Description automatically generated">
            <a:extLst>
              <a:ext uri="{FF2B5EF4-FFF2-40B4-BE49-F238E27FC236}">
                <a16:creationId xmlns:a16="http://schemas.microsoft.com/office/drawing/2014/main" id="{77F02125-3888-0E00-35AD-59EC5F105E35}"/>
              </a:ext>
            </a:extLst>
          </p:cNvPr>
          <p:cNvPicPr>
            <a:picLocks noChangeAspect="1"/>
          </p:cNvPicPr>
          <p:nvPr/>
        </p:nvPicPr>
        <p:blipFill>
          <a:blip r:embed="rId3"/>
          <a:stretch>
            <a:fillRect/>
          </a:stretch>
        </p:blipFill>
        <p:spPr>
          <a:xfrm>
            <a:off x="600869" y="2783622"/>
            <a:ext cx="10990263" cy="2180607"/>
          </a:xfrm>
          <a:prstGeom prst="rect">
            <a:avLst/>
          </a:prstGeom>
        </p:spPr>
      </p:pic>
    </p:spTree>
    <p:extLst>
      <p:ext uri="{BB962C8B-B14F-4D97-AF65-F5344CB8AC3E}">
        <p14:creationId xmlns:p14="http://schemas.microsoft.com/office/powerpoint/2010/main" val="198585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232C8-E220-29F6-EEF8-640ED0355A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3907EFF-3BA0-7D4F-CB81-01138B405379}"/>
              </a:ext>
            </a:extLst>
          </p:cNvPr>
          <p:cNvSpPr>
            <a:spLocks noGrp="1"/>
          </p:cNvSpPr>
          <p:nvPr>
            <p:ph type="title"/>
          </p:nvPr>
        </p:nvSpPr>
        <p:spPr>
          <a:xfrm>
            <a:off x="600075" y="1095632"/>
            <a:ext cx="10990263" cy="568412"/>
          </a:xfrm>
        </p:spPr>
        <p:txBody>
          <a:bodyPr anchor="t">
            <a:noAutofit/>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Writing</a:t>
            </a:r>
            <a:r>
              <a:rPr lang="en-IT" dirty="0"/>
              <a:t> </a:t>
            </a:r>
          </a:p>
        </p:txBody>
      </p:sp>
      <p:pic>
        <p:nvPicPr>
          <p:cNvPr id="9" name="Picture 8">
            <a:extLst>
              <a:ext uri="{FF2B5EF4-FFF2-40B4-BE49-F238E27FC236}">
                <a16:creationId xmlns:a16="http://schemas.microsoft.com/office/drawing/2014/main" id="{199EE2DC-DEF3-4846-14D8-A7532D3B5557}"/>
              </a:ext>
            </a:extLst>
          </p:cNvPr>
          <p:cNvPicPr>
            <a:picLocks noChangeAspect="1"/>
          </p:cNvPicPr>
          <p:nvPr/>
        </p:nvPicPr>
        <p:blipFill>
          <a:blip r:embed="rId3"/>
          <a:stretch/>
        </p:blipFill>
        <p:spPr>
          <a:xfrm>
            <a:off x="600075" y="2052312"/>
            <a:ext cx="10990263" cy="4093872"/>
          </a:xfrm>
          <a:prstGeom prst="rect">
            <a:avLst/>
          </a:prstGeom>
          <a:noFill/>
        </p:spPr>
      </p:pic>
      <p:sp>
        <p:nvSpPr>
          <p:cNvPr id="6" name="Slide Number Placeholder 5">
            <a:extLst>
              <a:ext uri="{FF2B5EF4-FFF2-40B4-BE49-F238E27FC236}">
                <a16:creationId xmlns:a16="http://schemas.microsoft.com/office/drawing/2014/main" id="{83277081-D983-E1D5-08C5-27EE0636BA54}"/>
              </a:ext>
            </a:extLst>
          </p:cNvPr>
          <p:cNvSpPr>
            <a:spLocks noGrp="1"/>
          </p:cNvSpPr>
          <p:nvPr>
            <p:ph type="sldNum" sz="quarter" idx="12"/>
          </p:nvPr>
        </p:nvSpPr>
        <p:spPr>
          <a:xfrm>
            <a:off x="8848725" y="6473328"/>
            <a:ext cx="2743200" cy="94775"/>
          </a:xfrm>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9</a:t>
            </a:fld>
            <a:endParaRPr lang="sv-SE" sz="200"/>
          </a:p>
        </p:txBody>
      </p:sp>
      <p:sp>
        <p:nvSpPr>
          <p:cNvPr id="2" name="Slide Number Placeholder 5">
            <a:extLst>
              <a:ext uri="{FF2B5EF4-FFF2-40B4-BE49-F238E27FC236}">
                <a16:creationId xmlns:a16="http://schemas.microsoft.com/office/drawing/2014/main" id="{5FBA266B-B5C0-51BA-ED5C-564BDB780BCC}"/>
              </a:ext>
            </a:extLst>
          </p:cNvPr>
          <p:cNvSpPr txBox="1">
            <a:spLocks/>
          </p:cNvSpPr>
          <p:nvPr/>
        </p:nvSpPr>
        <p:spPr>
          <a:xfrm>
            <a:off x="8815931" y="6509980"/>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9</a:t>
            </a:fld>
            <a:endParaRPr lang="sv-SE" dirty="0"/>
          </a:p>
        </p:txBody>
      </p:sp>
    </p:spTree>
    <p:extLst>
      <p:ext uri="{BB962C8B-B14F-4D97-AF65-F5344CB8AC3E}">
        <p14:creationId xmlns:p14="http://schemas.microsoft.com/office/powerpoint/2010/main" val="3462744927"/>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5111</Words>
  <Application>Microsoft Office PowerPoint</Application>
  <PresentationFormat>Widescreen</PresentationFormat>
  <Paragraphs>591</Paragraphs>
  <Slides>69</Slides>
  <Notes>59</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Figtree</vt:lpstr>
      <vt:lpstr>Office-tema</vt:lpstr>
      <vt:lpstr>IcedHops: Reducing Read and Write Latency in an Iceberg-Backed Offline Feature Store</vt:lpstr>
      <vt:lpstr>PowerPoint Presentation</vt:lpstr>
      <vt:lpstr>PowerPoint Presentation</vt:lpstr>
      <vt:lpstr>What is a data lakehouse?</vt:lpstr>
      <vt:lpstr>What is a feature store?</vt:lpstr>
      <vt:lpstr>Hopsworks feature store</vt:lpstr>
      <vt:lpstr>Limitations of Hopsworks offline feature store</vt:lpstr>
      <vt:lpstr>Legacy system - Writing </vt:lpstr>
      <vt:lpstr>IcedHops - Writing </vt:lpstr>
      <vt:lpstr>Delta-rs system - other solution</vt:lpstr>
      <vt:lpstr>Research Questions</vt:lpstr>
      <vt:lpstr>Method - Processes</vt:lpstr>
      <vt:lpstr>IcedHops – Requirements</vt:lpstr>
      <vt:lpstr>System evaluations – Use case</vt:lpstr>
      <vt:lpstr>System evaluations – Data</vt:lpstr>
      <vt:lpstr>IcedHops – Design choices (1/7)</vt:lpstr>
      <vt:lpstr>IcedHops – Design choices (1/7)</vt:lpstr>
      <vt:lpstr>IcedHops – Design choices (2/7)</vt:lpstr>
      <vt:lpstr>IcedHops – Design choices (3/7)</vt:lpstr>
      <vt:lpstr>IcedHops – Design choices (4/7)</vt:lpstr>
      <vt:lpstr>IcedHops – Design choices (4/7)</vt:lpstr>
      <vt:lpstr>IcedHops – Design choices (5/7)</vt:lpstr>
      <vt:lpstr>IcedHops – Design choices (5/7)</vt:lpstr>
      <vt:lpstr>IcedHops – Design choices (6/7)</vt:lpstr>
      <vt:lpstr>IcedHops – Design choices (6/7)</vt:lpstr>
      <vt:lpstr>IcedHops – Design choices (7/7)</vt:lpstr>
      <vt:lpstr>IcedHops – Design choices (7/7)</vt:lpstr>
      <vt:lpstr>System evaluations – Experiments</vt:lpstr>
      <vt:lpstr>Results – Consideration</vt:lpstr>
      <vt:lpstr>Results – Write latency – 1 CPU</vt:lpstr>
      <vt:lpstr>Results – Write latency – 1 CPU</vt:lpstr>
      <vt:lpstr>Results – Write latency – 1 CPU</vt:lpstr>
      <vt:lpstr>Results – Write latency – 8 CPU</vt:lpstr>
      <vt:lpstr>Results – Write latency – 8 CPU</vt:lpstr>
      <vt:lpstr>Results – Write latency – CPU comparison</vt:lpstr>
      <vt:lpstr>Results – Write latency – CPU comparison</vt:lpstr>
      <vt:lpstr>Results – Upload vs. Materialization – 1 CPU</vt:lpstr>
      <vt:lpstr>Results – Read latency – 1 CPU</vt:lpstr>
      <vt:lpstr>Results – Read latency – 1 CPU</vt:lpstr>
      <vt:lpstr>Results – Read latency – 1 CPU</vt:lpstr>
      <vt:lpstr>Results – Read latency – 8 CPU</vt:lpstr>
      <vt:lpstr>Results – Read latency – 8 CPU</vt:lpstr>
      <vt:lpstr>Results – Read latency – CPU comparison</vt:lpstr>
      <vt:lpstr>Results – Read latency – CPU comparison</vt:lpstr>
      <vt:lpstr>Takeaways - Write</vt:lpstr>
      <vt:lpstr>Takeaways - Write</vt:lpstr>
      <vt:lpstr>Takeaways - Read</vt:lpstr>
      <vt:lpstr>Takeaways - Read</vt:lpstr>
      <vt:lpstr>Research questions</vt:lpstr>
      <vt:lpstr>Research questions</vt:lpstr>
      <vt:lpstr>Research questions</vt:lpstr>
      <vt:lpstr>Limitations</vt:lpstr>
      <vt:lpstr>Limitations</vt:lpstr>
      <vt:lpstr>PowerPoint Presentation</vt:lpstr>
      <vt:lpstr>Q&amp;A</vt:lpstr>
      <vt:lpstr>Additional Slides</vt:lpstr>
      <vt:lpstr>PowerPoint Presentation</vt:lpstr>
      <vt:lpstr>Legacy system - Reading </vt:lpstr>
      <vt:lpstr>PyIceberg system - Reading</vt:lpstr>
      <vt:lpstr>Other solution – delta-rs system</vt:lpstr>
      <vt:lpstr>Method – System integration RQ1 - Process</vt:lpstr>
      <vt:lpstr>Method – System evaluation RQ1 – Process</vt:lpstr>
      <vt:lpstr>Method – System evaluation RQ2 – Process</vt:lpstr>
      <vt:lpstr>System integration – Usage(1/2)</vt:lpstr>
      <vt:lpstr>System integration – Usage (2/2)</vt:lpstr>
      <vt:lpstr>Experiments – Throughput</vt:lpstr>
      <vt:lpstr>Experiments – Timing methods</vt:lpstr>
      <vt:lpstr>Results – Write vs. Read – 1 CPU</vt:lpstr>
      <vt:lpstr>Results – Write vs. Read – 8 CPU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Sebastiano Meneghin</dc:creator>
  <cp:lastModifiedBy>Sebastiano Meneghin</cp:lastModifiedBy>
  <cp:revision>1</cp:revision>
  <dcterms:created xsi:type="dcterms:W3CDTF">2025-02-18T20:46:44Z</dcterms:created>
  <dcterms:modified xsi:type="dcterms:W3CDTF">2025-02-24T23:58:43Z</dcterms:modified>
</cp:coreProperties>
</file>